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9" r:id="rId1"/>
  </p:sldMasterIdLst>
  <p:notesMasterIdLst>
    <p:notesMasterId r:id="rId38"/>
  </p:notesMasterIdLst>
  <p:handoutMasterIdLst>
    <p:handoutMasterId r:id="rId39"/>
  </p:handoutMasterIdLst>
  <p:sldIdLst>
    <p:sldId id="398" r:id="rId2"/>
    <p:sldId id="363" r:id="rId3"/>
    <p:sldId id="368" r:id="rId4"/>
    <p:sldId id="358" r:id="rId5"/>
    <p:sldId id="359" r:id="rId6"/>
    <p:sldId id="360" r:id="rId7"/>
    <p:sldId id="361" r:id="rId8"/>
    <p:sldId id="362" r:id="rId9"/>
    <p:sldId id="256" r:id="rId10"/>
    <p:sldId id="364" r:id="rId11"/>
    <p:sldId id="372" r:id="rId12"/>
    <p:sldId id="399" r:id="rId13"/>
    <p:sldId id="400" r:id="rId14"/>
    <p:sldId id="401" r:id="rId15"/>
    <p:sldId id="402" r:id="rId16"/>
    <p:sldId id="374" r:id="rId17"/>
    <p:sldId id="373" r:id="rId18"/>
    <p:sldId id="375" r:id="rId19"/>
    <p:sldId id="376" r:id="rId20"/>
    <p:sldId id="378" r:id="rId21"/>
    <p:sldId id="382" r:id="rId22"/>
    <p:sldId id="383" r:id="rId23"/>
    <p:sldId id="384" r:id="rId24"/>
    <p:sldId id="385" r:id="rId25"/>
    <p:sldId id="365" r:id="rId26"/>
    <p:sldId id="380" r:id="rId27"/>
    <p:sldId id="381" r:id="rId28"/>
    <p:sldId id="379" r:id="rId29"/>
    <p:sldId id="389" r:id="rId30"/>
    <p:sldId id="390" r:id="rId31"/>
    <p:sldId id="391" r:id="rId32"/>
    <p:sldId id="392" r:id="rId33"/>
    <p:sldId id="387" r:id="rId34"/>
    <p:sldId id="394" r:id="rId35"/>
    <p:sldId id="388" r:id="rId36"/>
    <p:sldId id="377" r:id="rId37"/>
  </p:sldIdLst>
  <p:sldSz cx="12192000" cy="6858000"/>
  <p:notesSz cx="6858000" cy="9144000"/>
  <p:defaultTextStyle>
    <a:defPPr>
      <a:defRPr lang="en-US"/>
    </a:defPPr>
    <a:lvl1pPr algn="r" rtl="0" eaLnBrk="0" fontAlgn="base" hangingPunct="0">
      <a:spcBef>
        <a:spcPct val="0"/>
      </a:spcBef>
      <a:spcAft>
        <a:spcPct val="0"/>
      </a:spcAft>
      <a:defRPr sz="2400" b="1" kern="1200">
        <a:solidFill>
          <a:schemeClr val="tx1"/>
        </a:solidFill>
        <a:latin typeface="Verdana" charset="0"/>
        <a:ea typeface="ＭＳ Ｐゴシック" charset="0"/>
        <a:cs typeface="ＭＳ Ｐゴシック" charset="0"/>
      </a:defRPr>
    </a:lvl1pPr>
    <a:lvl2pPr marL="457200" algn="r" rtl="0" eaLnBrk="0" fontAlgn="base" hangingPunct="0">
      <a:spcBef>
        <a:spcPct val="0"/>
      </a:spcBef>
      <a:spcAft>
        <a:spcPct val="0"/>
      </a:spcAft>
      <a:defRPr sz="2400" b="1" kern="1200">
        <a:solidFill>
          <a:schemeClr val="tx1"/>
        </a:solidFill>
        <a:latin typeface="Verdana" charset="0"/>
        <a:ea typeface="ＭＳ Ｐゴシック" charset="0"/>
        <a:cs typeface="ＭＳ Ｐゴシック" charset="0"/>
      </a:defRPr>
    </a:lvl2pPr>
    <a:lvl3pPr marL="914400" algn="r" rtl="0" eaLnBrk="0" fontAlgn="base" hangingPunct="0">
      <a:spcBef>
        <a:spcPct val="0"/>
      </a:spcBef>
      <a:spcAft>
        <a:spcPct val="0"/>
      </a:spcAft>
      <a:defRPr sz="2400" b="1" kern="1200">
        <a:solidFill>
          <a:schemeClr val="tx1"/>
        </a:solidFill>
        <a:latin typeface="Verdana" charset="0"/>
        <a:ea typeface="ＭＳ Ｐゴシック" charset="0"/>
        <a:cs typeface="ＭＳ Ｐゴシック" charset="0"/>
      </a:defRPr>
    </a:lvl3pPr>
    <a:lvl4pPr marL="1371600" algn="r" rtl="0" eaLnBrk="0" fontAlgn="base" hangingPunct="0">
      <a:spcBef>
        <a:spcPct val="0"/>
      </a:spcBef>
      <a:spcAft>
        <a:spcPct val="0"/>
      </a:spcAft>
      <a:defRPr sz="2400" b="1" kern="1200">
        <a:solidFill>
          <a:schemeClr val="tx1"/>
        </a:solidFill>
        <a:latin typeface="Verdana" charset="0"/>
        <a:ea typeface="ＭＳ Ｐゴシック" charset="0"/>
        <a:cs typeface="ＭＳ Ｐゴシック" charset="0"/>
      </a:defRPr>
    </a:lvl4pPr>
    <a:lvl5pPr marL="1828800" algn="r" rtl="0" eaLnBrk="0" fontAlgn="base" hangingPunct="0">
      <a:spcBef>
        <a:spcPct val="0"/>
      </a:spcBef>
      <a:spcAft>
        <a:spcPct val="0"/>
      </a:spcAft>
      <a:defRPr sz="2400" b="1" kern="1200">
        <a:solidFill>
          <a:schemeClr val="tx1"/>
        </a:solidFill>
        <a:latin typeface="Verdana" charset="0"/>
        <a:ea typeface="ＭＳ Ｐゴシック" charset="0"/>
        <a:cs typeface="ＭＳ Ｐゴシック" charset="0"/>
      </a:defRPr>
    </a:lvl5pPr>
    <a:lvl6pPr marL="2286000" algn="l" defTabSz="457200" rtl="0" eaLnBrk="1" latinLnBrk="0" hangingPunct="1">
      <a:defRPr sz="2400" b="1" kern="1200">
        <a:solidFill>
          <a:schemeClr val="tx1"/>
        </a:solidFill>
        <a:latin typeface="Verdana" charset="0"/>
        <a:ea typeface="ＭＳ Ｐゴシック" charset="0"/>
        <a:cs typeface="ＭＳ Ｐゴシック" charset="0"/>
      </a:defRPr>
    </a:lvl6pPr>
    <a:lvl7pPr marL="2743200" algn="l" defTabSz="457200" rtl="0" eaLnBrk="1" latinLnBrk="0" hangingPunct="1">
      <a:defRPr sz="2400" b="1" kern="1200">
        <a:solidFill>
          <a:schemeClr val="tx1"/>
        </a:solidFill>
        <a:latin typeface="Verdana" charset="0"/>
        <a:ea typeface="ＭＳ Ｐゴシック" charset="0"/>
        <a:cs typeface="ＭＳ Ｐゴシック" charset="0"/>
      </a:defRPr>
    </a:lvl7pPr>
    <a:lvl8pPr marL="3200400" algn="l" defTabSz="457200" rtl="0" eaLnBrk="1" latinLnBrk="0" hangingPunct="1">
      <a:defRPr sz="2400" b="1" kern="1200">
        <a:solidFill>
          <a:schemeClr val="tx1"/>
        </a:solidFill>
        <a:latin typeface="Verdana" charset="0"/>
        <a:ea typeface="ＭＳ Ｐゴシック" charset="0"/>
        <a:cs typeface="ＭＳ Ｐゴシック" charset="0"/>
      </a:defRPr>
    </a:lvl8pPr>
    <a:lvl9pPr marL="3657600" algn="l" defTabSz="457200" rtl="0" eaLnBrk="1" latinLnBrk="0" hangingPunct="1">
      <a:defRPr sz="2400" b="1" kern="1200">
        <a:solidFill>
          <a:schemeClr val="tx1"/>
        </a:solidFill>
        <a:latin typeface="Verdana"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DD550C"/>
    <a:srgbClr val="03244D"/>
    <a:srgbClr val="F68026"/>
    <a:srgbClr val="496E9C"/>
    <a:srgbClr val="6699FF"/>
    <a:srgbClr val="003399"/>
    <a:srgbClr val="0033CC"/>
    <a:srgbClr val="3366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61" autoAdjust="0"/>
    <p:restoredTop sz="75766" autoAdjust="0"/>
  </p:normalViewPr>
  <p:slideViewPr>
    <p:cSldViewPr>
      <p:cViewPr varScale="1">
        <p:scale>
          <a:sx n="86" d="100"/>
          <a:sy n="86" d="100"/>
        </p:scale>
        <p:origin x="1290" y="84"/>
      </p:cViewPr>
      <p:guideLst>
        <p:guide orient="horz" pos="2160"/>
        <p:guide pos="3840"/>
      </p:guideLst>
    </p:cSldViewPr>
  </p:slideViewPr>
  <p:outlineViewPr>
    <p:cViewPr>
      <p:scale>
        <a:sx n="33" d="100"/>
        <a:sy n="33" d="100"/>
      </p:scale>
      <p:origin x="0" y="-15908"/>
    </p:cViewPr>
  </p:outlineViewPr>
  <p:notesTextViewPr>
    <p:cViewPr>
      <p:scale>
        <a:sx n="100" d="100"/>
        <a:sy n="100" d="100"/>
      </p:scale>
      <p:origin x="0" y="0"/>
    </p:cViewPr>
  </p:notesTextViewPr>
  <p:sorterViewPr>
    <p:cViewPr>
      <p:scale>
        <a:sx n="100" d="100"/>
        <a:sy n="100" d="100"/>
      </p:scale>
      <p:origin x="0" y="5160"/>
    </p:cViewPr>
  </p:sorterViewPr>
  <p:notesViewPr>
    <p:cSldViewPr>
      <p:cViewPr varScale="1">
        <p:scale>
          <a:sx n="65" d="100"/>
          <a:sy n="65" d="100"/>
        </p:scale>
        <p:origin x="1540" y="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7C0D9E-9654-4FA8-AA10-8416CD667475}"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8BD9F760-55D8-46C9-876A-7B7C5C17F56E}">
      <dgm:prSet phldrT="[Text]"/>
      <dgm:spPr>
        <a:solidFill>
          <a:srgbClr val="F68026"/>
        </a:solidFill>
        <a:ln>
          <a:solidFill>
            <a:srgbClr val="DD550C"/>
          </a:solidFill>
        </a:ln>
      </dgm:spPr>
      <dgm:t>
        <a:bodyPr/>
        <a:lstStyle/>
        <a:p>
          <a:r>
            <a:rPr lang="en-US" dirty="0"/>
            <a:t>I</a:t>
          </a:r>
        </a:p>
      </dgm:t>
    </dgm:pt>
    <dgm:pt modelId="{AD8C9274-AD85-489E-A293-64F4E60C7C41}" type="parTrans" cxnId="{70405206-4F94-4DD7-8A7C-1842813655B2}">
      <dgm:prSet/>
      <dgm:spPr/>
      <dgm:t>
        <a:bodyPr/>
        <a:lstStyle/>
        <a:p>
          <a:endParaRPr lang="en-US"/>
        </a:p>
      </dgm:t>
    </dgm:pt>
    <dgm:pt modelId="{86157848-5632-4B23-87B8-79FAEB31704F}" type="sibTrans" cxnId="{70405206-4F94-4DD7-8A7C-1842813655B2}">
      <dgm:prSet/>
      <dgm:spPr/>
      <dgm:t>
        <a:bodyPr/>
        <a:lstStyle/>
        <a:p>
          <a:endParaRPr lang="en-US"/>
        </a:p>
      </dgm:t>
    </dgm:pt>
    <dgm:pt modelId="{8830577D-D1C3-4F54-9530-AE0C1540445A}">
      <dgm:prSet phldrT="[Text]"/>
      <dgm:spPr>
        <a:solidFill>
          <a:srgbClr val="F68026"/>
        </a:solidFill>
        <a:ln>
          <a:solidFill>
            <a:srgbClr val="DD550C"/>
          </a:solidFill>
        </a:ln>
      </dgm:spPr>
      <dgm:t>
        <a:bodyPr/>
        <a:lstStyle/>
        <a:p>
          <a:r>
            <a:rPr lang="en-US" dirty="0"/>
            <a:t>2</a:t>
          </a:r>
        </a:p>
      </dgm:t>
    </dgm:pt>
    <dgm:pt modelId="{68353EFC-0D5E-4154-9928-656098996E9E}" type="parTrans" cxnId="{1BEC6823-7224-471B-AED3-5F9406E05DEB}">
      <dgm:prSet/>
      <dgm:spPr/>
      <dgm:t>
        <a:bodyPr/>
        <a:lstStyle/>
        <a:p>
          <a:endParaRPr lang="en-US"/>
        </a:p>
      </dgm:t>
    </dgm:pt>
    <dgm:pt modelId="{4B75A194-9719-40F7-8194-ABEDBDD52D30}" type="sibTrans" cxnId="{1BEC6823-7224-471B-AED3-5F9406E05DEB}">
      <dgm:prSet/>
      <dgm:spPr/>
      <dgm:t>
        <a:bodyPr/>
        <a:lstStyle/>
        <a:p>
          <a:endParaRPr lang="en-US"/>
        </a:p>
      </dgm:t>
    </dgm:pt>
    <dgm:pt modelId="{562F0A6A-C0FA-4223-9C9D-CECB0D32ECA1}">
      <dgm:prSet phldrT="[Text]" custT="1"/>
      <dgm:spPr>
        <a:ln>
          <a:solidFill>
            <a:srgbClr val="DD550C"/>
          </a:solidFill>
        </a:ln>
      </dgm:spPr>
      <dgm:t>
        <a:bodyPr/>
        <a:lstStyle/>
        <a:p>
          <a:pPr>
            <a:buNone/>
          </a:pPr>
          <a:r>
            <a:rPr lang="en-US" altLang="en-US" sz="2800" dirty="0">
              <a:solidFill>
                <a:srgbClr val="03244D"/>
              </a:solidFill>
              <a:latin typeface="Calibri" panose="020F0502020204030204" pitchFamily="34" charset="0"/>
              <a:cs typeface="Calibri" panose="020F0502020204030204" pitchFamily="34" charset="0"/>
            </a:rPr>
            <a:t>Can a link be associated with more than two processes?</a:t>
          </a:r>
          <a:endParaRPr lang="en-US" sz="2800" dirty="0">
            <a:solidFill>
              <a:srgbClr val="03244D"/>
            </a:solidFill>
            <a:latin typeface="Calibri" panose="020F0502020204030204" pitchFamily="34" charset="0"/>
            <a:cs typeface="Calibri" panose="020F0502020204030204" pitchFamily="34" charset="0"/>
          </a:endParaRPr>
        </a:p>
      </dgm:t>
    </dgm:pt>
    <dgm:pt modelId="{5B0CFBB8-388D-4273-9744-8FEB7734D84C}" type="parTrans" cxnId="{5F6D1D2D-B6A4-4C83-932C-CF5491E1040D}">
      <dgm:prSet/>
      <dgm:spPr/>
      <dgm:t>
        <a:bodyPr/>
        <a:lstStyle/>
        <a:p>
          <a:endParaRPr lang="en-US"/>
        </a:p>
      </dgm:t>
    </dgm:pt>
    <dgm:pt modelId="{FE8B5CCE-7ABA-42D4-9EFC-2516F0C1FB50}" type="sibTrans" cxnId="{5F6D1D2D-B6A4-4C83-932C-CF5491E1040D}">
      <dgm:prSet/>
      <dgm:spPr/>
      <dgm:t>
        <a:bodyPr/>
        <a:lstStyle/>
        <a:p>
          <a:endParaRPr lang="en-US"/>
        </a:p>
      </dgm:t>
    </dgm:pt>
    <dgm:pt modelId="{5219B6EC-F0BB-48A0-A4E8-764BFFE2B7A6}">
      <dgm:prSet phldrT="[Text]"/>
      <dgm:spPr>
        <a:solidFill>
          <a:srgbClr val="F68026"/>
        </a:solidFill>
        <a:ln>
          <a:solidFill>
            <a:srgbClr val="DD550C"/>
          </a:solidFill>
        </a:ln>
      </dgm:spPr>
      <dgm:t>
        <a:bodyPr/>
        <a:lstStyle/>
        <a:p>
          <a:r>
            <a:rPr lang="en-US" dirty="0"/>
            <a:t>3</a:t>
          </a:r>
        </a:p>
      </dgm:t>
    </dgm:pt>
    <dgm:pt modelId="{D205A8CC-E009-4AB2-85BC-038B897946CC}" type="parTrans" cxnId="{8C416EF5-C997-43AE-94FD-FF6FBA1E86F4}">
      <dgm:prSet/>
      <dgm:spPr/>
      <dgm:t>
        <a:bodyPr/>
        <a:lstStyle/>
        <a:p>
          <a:endParaRPr lang="en-US"/>
        </a:p>
      </dgm:t>
    </dgm:pt>
    <dgm:pt modelId="{745D627B-20C9-43F5-A240-5DC29F5CE900}" type="sibTrans" cxnId="{8C416EF5-C997-43AE-94FD-FF6FBA1E86F4}">
      <dgm:prSet/>
      <dgm:spPr/>
      <dgm:t>
        <a:bodyPr/>
        <a:lstStyle/>
        <a:p>
          <a:endParaRPr lang="en-US"/>
        </a:p>
      </dgm:t>
    </dgm:pt>
    <dgm:pt modelId="{6D720257-525C-4A93-83F1-CD0347CF23FC}">
      <dgm:prSet phldrT="[Text]" custT="1"/>
      <dgm:spPr>
        <a:ln>
          <a:solidFill>
            <a:srgbClr val="DD550C"/>
          </a:solidFill>
        </a:ln>
      </dgm:spPr>
      <dgm:t>
        <a:bodyPr/>
        <a:lstStyle/>
        <a:p>
          <a:pPr>
            <a:buNone/>
          </a:pPr>
          <a:r>
            <a:rPr lang="en-US" altLang="en-US" sz="2800" dirty="0">
              <a:solidFill>
                <a:srgbClr val="03244D"/>
              </a:solidFill>
              <a:latin typeface="Calibri" panose="020F0502020204030204" pitchFamily="34" charset="0"/>
              <a:cs typeface="Calibri" panose="020F0502020204030204" pitchFamily="34" charset="0"/>
            </a:rPr>
            <a:t>How many links between a pair of processes?</a:t>
          </a:r>
          <a:endParaRPr lang="en-US" sz="2800" dirty="0">
            <a:solidFill>
              <a:srgbClr val="03244D"/>
            </a:solidFill>
            <a:latin typeface="Calibri" panose="020F0502020204030204" pitchFamily="34" charset="0"/>
            <a:cs typeface="Calibri" panose="020F0502020204030204" pitchFamily="34" charset="0"/>
          </a:endParaRPr>
        </a:p>
      </dgm:t>
    </dgm:pt>
    <dgm:pt modelId="{C5A06F93-620F-4A83-B664-7C25F4DBE354}" type="parTrans" cxnId="{4B949C16-00E5-4236-B118-69F11BE77EB2}">
      <dgm:prSet/>
      <dgm:spPr/>
      <dgm:t>
        <a:bodyPr/>
        <a:lstStyle/>
        <a:p>
          <a:endParaRPr lang="en-US"/>
        </a:p>
      </dgm:t>
    </dgm:pt>
    <dgm:pt modelId="{7725922D-9921-4E29-8761-F0B7B92CDC2E}" type="sibTrans" cxnId="{4B949C16-00E5-4236-B118-69F11BE77EB2}">
      <dgm:prSet/>
      <dgm:spPr/>
      <dgm:t>
        <a:bodyPr/>
        <a:lstStyle/>
        <a:p>
          <a:endParaRPr lang="en-US"/>
        </a:p>
      </dgm:t>
    </dgm:pt>
    <dgm:pt modelId="{B5D6C461-A763-4745-B08D-2EC254F48445}">
      <dgm:prSet phldrT="[Text]"/>
      <dgm:spPr>
        <a:solidFill>
          <a:srgbClr val="F68026"/>
        </a:solidFill>
        <a:ln>
          <a:solidFill>
            <a:srgbClr val="DD550C"/>
          </a:solidFill>
        </a:ln>
      </dgm:spPr>
      <dgm:t>
        <a:bodyPr/>
        <a:lstStyle/>
        <a:p>
          <a:r>
            <a:rPr lang="en-US" dirty="0"/>
            <a:t>5</a:t>
          </a:r>
        </a:p>
      </dgm:t>
    </dgm:pt>
    <dgm:pt modelId="{4D158966-65F8-427B-93CE-C4B9A77A8AF9}" type="parTrans" cxnId="{202BD388-A43A-457E-BBFA-BC1B5D1613A5}">
      <dgm:prSet/>
      <dgm:spPr/>
      <dgm:t>
        <a:bodyPr/>
        <a:lstStyle/>
        <a:p>
          <a:endParaRPr lang="en-US"/>
        </a:p>
      </dgm:t>
    </dgm:pt>
    <dgm:pt modelId="{E8008CB1-D7B6-4348-94A0-E19BF4EB6A4B}" type="sibTrans" cxnId="{202BD388-A43A-457E-BBFA-BC1B5D1613A5}">
      <dgm:prSet/>
      <dgm:spPr/>
      <dgm:t>
        <a:bodyPr/>
        <a:lstStyle/>
        <a:p>
          <a:endParaRPr lang="en-US"/>
        </a:p>
      </dgm:t>
    </dgm:pt>
    <dgm:pt modelId="{50F5DEC1-9D9E-47B7-9A2E-7E58A7C63478}">
      <dgm:prSet phldrT="[Text]" custT="1"/>
      <dgm:spPr>
        <a:ln>
          <a:solidFill>
            <a:srgbClr val="DD550C"/>
          </a:solidFill>
        </a:ln>
      </dgm:spPr>
      <dgm:t>
        <a:bodyPr/>
        <a:lstStyle/>
        <a:p>
          <a:pPr>
            <a:buNone/>
          </a:pPr>
          <a:r>
            <a:rPr lang="en-US" altLang="en-US" sz="2800" dirty="0">
              <a:solidFill>
                <a:srgbClr val="03244D"/>
              </a:solidFill>
              <a:latin typeface="Calibri" panose="020F0502020204030204" pitchFamily="34" charset="0"/>
              <a:cs typeface="Calibri" panose="020F0502020204030204" pitchFamily="34" charset="0"/>
            </a:rPr>
            <a:t>Is the size of a message fixed or variable?</a:t>
          </a:r>
          <a:endParaRPr lang="en-US" sz="2800" dirty="0">
            <a:solidFill>
              <a:srgbClr val="03244D"/>
            </a:solidFill>
            <a:latin typeface="Calibri" panose="020F0502020204030204" pitchFamily="34" charset="0"/>
            <a:cs typeface="Calibri" panose="020F0502020204030204" pitchFamily="34" charset="0"/>
          </a:endParaRPr>
        </a:p>
      </dgm:t>
    </dgm:pt>
    <dgm:pt modelId="{04E1EB12-EE57-43E0-BE8A-0EBC9B6D5147}" type="parTrans" cxnId="{E25965D6-33C5-452E-96AC-4A212AE68D12}">
      <dgm:prSet/>
      <dgm:spPr/>
      <dgm:t>
        <a:bodyPr/>
        <a:lstStyle/>
        <a:p>
          <a:endParaRPr lang="en-US"/>
        </a:p>
      </dgm:t>
    </dgm:pt>
    <dgm:pt modelId="{6793FF41-A601-4784-965D-6CC8BAD73462}" type="sibTrans" cxnId="{E25965D6-33C5-452E-96AC-4A212AE68D12}">
      <dgm:prSet/>
      <dgm:spPr/>
      <dgm:t>
        <a:bodyPr/>
        <a:lstStyle/>
        <a:p>
          <a:endParaRPr lang="en-US"/>
        </a:p>
      </dgm:t>
    </dgm:pt>
    <dgm:pt modelId="{C4DEDC06-C8EC-4A79-8D12-1A1A3100A5B9}">
      <dgm:prSet phldrT="[Text]" custT="1"/>
      <dgm:spPr>
        <a:ln>
          <a:solidFill>
            <a:srgbClr val="DD550C"/>
          </a:solidFill>
        </a:ln>
      </dgm:spPr>
      <dgm:t>
        <a:bodyPr/>
        <a:lstStyle/>
        <a:p>
          <a:pPr>
            <a:buNone/>
          </a:pPr>
          <a:r>
            <a:rPr lang="en-US" altLang="en-US" sz="2800" dirty="0">
              <a:solidFill>
                <a:srgbClr val="03244D"/>
              </a:solidFill>
              <a:latin typeface="Calibri" panose="020F0502020204030204" pitchFamily="34" charset="0"/>
              <a:cs typeface="Calibri" panose="020F0502020204030204" pitchFamily="34" charset="0"/>
            </a:rPr>
            <a:t>How are links established?</a:t>
          </a:r>
          <a:endParaRPr lang="en-US" sz="2800" dirty="0">
            <a:solidFill>
              <a:srgbClr val="03244D"/>
            </a:solidFill>
            <a:latin typeface="Calibri" panose="020F0502020204030204" pitchFamily="34" charset="0"/>
            <a:cs typeface="Calibri" panose="020F0502020204030204" pitchFamily="34" charset="0"/>
          </a:endParaRPr>
        </a:p>
      </dgm:t>
    </dgm:pt>
    <dgm:pt modelId="{1CB1C124-0025-4308-A902-C7A3EF9027AB}" type="sibTrans" cxnId="{A306BD06-3FC5-4360-944A-5467FD73E1AB}">
      <dgm:prSet/>
      <dgm:spPr/>
      <dgm:t>
        <a:bodyPr/>
        <a:lstStyle/>
        <a:p>
          <a:endParaRPr lang="en-US"/>
        </a:p>
      </dgm:t>
    </dgm:pt>
    <dgm:pt modelId="{A8699FB5-A364-4FA1-A020-115A9AADE4BA}" type="parTrans" cxnId="{A306BD06-3FC5-4360-944A-5467FD73E1AB}">
      <dgm:prSet/>
      <dgm:spPr/>
      <dgm:t>
        <a:bodyPr/>
        <a:lstStyle/>
        <a:p>
          <a:endParaRPr lang="en-US"/>
        </a:p>
      </dgm:t>
    </dgm:pt>
    <dgm:pt modelId="{708CAC7A-2607-4E8D-89A1-CF306ED4A2C0}">
      <dgm:prSet phldrT="[Text]"/>
      <dgm:spPr>
        <a:solidFill>
          <a:srgbClr val="F68026"/>
        </a:solidFill>
        <a:ln>
          <a:solidFill>
            <a:srgbClr val="DD550C"/>
          </a:solidFill>
        </a:ln>
      </dgm:spPr>
      <dgm:t>
        <a:bodyPr/>
        <a:lstStyle/>
        <a:p>
          <a:r>
            <a:rPr lang="en-US" dirty="0"/>
            <a:t>4</a:t>
          </a:r>
        </a:p>
      </dgm:t>
    </dgm:pt>
    <dgm:pt modelId="{FFD81F43-5DA0-457B-9E00-0B3C22B8DF4E}" type="parTrans" cxnId="{651E5FC8-D96C-4A33-B9BE-0CC7B12593DD}">
      <dgm:prSet/>
      <dgm:spPr/>
      <dgm:t>
        <a:bodyPr/>
        <a:lstStyle/>
        <a:p>
          <a:endParaRPr lang="en-US"/>
        </a:p>
      </dgm:t>
    </dgm:pt>
    <dgm:pt modelId="{F067EEA6-6DB0-4563-9B83-19A9A83C28DE}" type="sibTrans" cxnId="{651E5FC8-D96C-4A33-B9BE-0CC7B12593DD}">
      <dgm:prSet/>
      <dgm:spPr/>
      <dgm:t>
        <a:bodyPr/>
        <a:lstStyle/>
        <a:p>
          <a:endParaRPr lang="en-US"/>
        </a:p>
      </dgm:t>
    </dgm:pt>
    <dgm:pt modelId="{208D5F1C-8710-472E-8D9E-48621BC2E853}">
      <dgm:prSet phldrT="[Text]" custT="1"/>
      <dgm:spPr>
        <a:ln>
          <a:solidFill>
            <a:srgbClr val="DD550C"/>
          </a:solidFill>
        </a:ln>
      </dgm:spPr>
      <dgm:t>
        <a:bodyPr/>
        <a:lstStyle/>
        <a:p>
          <a:pPr>
            <a:buNone/>
          </a:pPr>
          <a:r>
            <a:rPr lang="en-US" altLang="en-US" sz="2800" dirty="0">
              <a:solidFill>
                <a:srgbClr val="03244D"/>
              </a:solidFill>
              <a:latin typeface="Calibri" panose="020F0502020204030204" pitchFamily="34" charset="0"/>
              <a:cs typeface="Calibri" panose="020F0502020204030204" pitchFamily="34" charset="0"/>
            </a:rPr>
            <a:t>Is a link unidirectional or bi-directional?</a:t>
          </a:r>
          <a:endParaRPr lang="en-US" sz="2800" dirty="0">
            <a:solidFill>
              <a:srgbClr val="03244D"/>
            </a:solidFill>
            <a:latin typeface="Calibri" panose="020F0502020204030204" pitchFamily="34" charset="0"/>
            <a:cs typeface="Calibri" panose="020F0502020204030204" pitchFamily="34" charset="0"/>
          </a:endParaRPr>
        </a:p>
      </dgm:t>
    </dgm:pt>
    <dgm:pt modelId="{FBC3B84C-11BB-4A2C-AE33-1FEFB733A0B0}" type="parTrans" cxnId="{9BC680EE-4F43-44EF-97C4-289A9391B59B}">
      <dgm:prSet/>
      <dgm:spPr/>
      <dgm:t>
        <a:bodyPr/>
        <a:lstStyle/>
        <a:p>
          <a:endParaRPr lang="en-US"/>
        </a:p>
      </dgm:t>
    </dgm:pt>
    <dgm:pt modelId="{A14E26E4-D888-44F8-A177-BD1C33856AB3}" type="sibTrans" cxnId="{9BC680EE-4F43-44EF-97C4-289A9391B59B}">
      <dgm:prSet/>
      <dgm:spPr/>
      <dgm:t>
        <a:bodyPr/>
        <a:lstStyle/>
        <a:p>
          <a:endParaRPr lang="en-US"/>
        </a:p>
      </dgm:t>
    </dgm:pt>
    <dgm:pt modelId="{067E5312-089B-48DC-B8EC-9E6FE94590BE}" type="pres">
      <dgm:prSet presAssocID="{EB7C0D9E-9654-4FA8-AA10-8416CD667475}" presName="linearFlow" presStyleCnt="0">
        <dgm:presLayoutVars>
          <dgm:dir/>
          <dgm:animLvl val="lvl"/>
          <dgm:resizeHandles val="exact"/>
        </dgm:presLayoutVars>
      </dgm:prSet>
      <dgm:spPr/>
    </dgm:pt>
    <dgm:pt modelId="{414E04CD-2182-4E59-861E-647C35A0D63D}" type="pres">
      <dgm:prSet presAssocID="{8BD9F760-55D8-46C9-876A-7B7C5C17F56E}" presName="composite" presStyleCnt="0"/>
      <dgm:spPr/>
    </dgm:pt>
    <dgm:pt modelId="{EFAF798D-3107-4999-984C-A5AA72F10AF0}" type="pres">
      <dgm:prSet presAssocID="{8BD9F760-55D8-46C9-876A-7B7C5C17F56E}" presName="parentText" presStyleLbl="alignNode1" presStyleIdx="0" presStyleCnt="5">
        <dgm:presLayoutVars>
          <dgm:chMax val="1"/>
          <dgm:bulletEnabled val="1"/>
        </dgm:presLayoutVars>
      </dgm:prSet>
      <dgm:spPr/>
    </dgm:pt>
    <dgm:pt modelId="{8DD32222-7FD1-4D44-9569-8990D5FC1DE1}" type="pres">
      <dgm:prSet presAssocID="{8BD9F760-55D8-46C9-876A-7B7C5C17F56E}" presName="descendantText" presStyleLbl="alignAcc1" presStyleIdx="0" presStyleCnt="5">
        <dgm:presLayoutVars>
          <dgm:bulletEnabled val="1"/>
        </dgm:presLayoutVars>
      </dgm:prSet>
      <dgm:spPr/>
    </dgm:pt>
    <dgm:pt modelId="{F5624F9D-91F8-4318-84E8-C152E45DF215}" type="pres">
      <dgm:prSet presAssocID="{86157848-5632-4B23-87B8-79FAEB31704F}" presName="sp" presStyleCnt="0"/>
      <dgm:spPr/>
    </dgm:pt>
    <dgm:pt modelId="{67949BBA-A32D-4E30-8854-5287421CB4F6}" type="pres">
      <dgm:prSet presAssocID="{8830577D-D1C3-4F54-9530-AE0C1540445A}" presName="composite" presStyleCnt="0"/>
      <dgm:spPr/>
    </dgm:pt>
    <dgm:pt modelId="{B7F0D56F-B6AA-4702-8D3C-0269DB547BC3}" type="pres">
      <dgm:prSet presAssocID="{8830577D-D1C3-4F54-9530-AE0C1540445A}" presName="parentText" presStyleLbl="alignNode1" presStyleIdx="1" presStyleCnt="5">
        <dgm:presLayoutVars>
          <dgm:chMax val="1"/>
          <dgm:bulletEnabled val="1"/>
        </dgm:presLayoutVars>
      </dgm:prSet>
      <dgm:spPr/>
    </dgm:pt>
    <dgm:pt modelId="{3982FFF4-760C-46A3-874D-044CAA38386C}" type="pres">
      <dgm:prSet presAssocID="{8830577D-D1C3-4F54-9530-AE0C1540445A}" presName="descendantText" presStyleLbl="alignAcc1" presStyleIdx="1" presStyleCnt="5">
        <dgm:presLayoutVars>
          <dgm:bulletEnabled val="1"/>
        </dgm:presLayoutVars>
      </dgm:prSet>
      <dgm:spPr/>
    </dgm:pt>
    <dgm:pt modelId="{4BEB6B31-C0C4-4EDB-933B-8DD06C0A8470}" type="pres">
      <dgm:prSet presAssocID="{4B75A194-9719-40F7-8194-ABEDBDD52D30}" presName="sp" presStyleCnt="0"/>
      <dgm:spPr/>
    </dgm:pt>
    <dgm:pt modelId="{A028270A-AEFD-499E-8632-335B47C0B14A}" type="pres">
      <dgm:prSet presAssocID="{5219B6EC-F0BB-48A0-A4E8-764BFFE2B7A6}" presName="composite" presStyleCnt="0"/>
      <dgm:spPr/>
    </dgm:pt>
    <dgm:pt modelId="{94C73C64-EF91-4751-93E8-BF77D0BA9E30}" type="pres">
      <dgm:prSet presAssocID="{5219B6EC-F0BB-48A0-A4E8-764BFFE2B7A6}" presName="parentText" presStyleLbl="alignNode1" presStyleIdx="2" presStyleCnt="5">
        <dgm:presLayoutVars>
          <dgm:chMax val="1"/>
          <dgm:bulletEnabled val="1"/>
        </dgm:presLayoutVars>
      </dgm:prSet>
      <dgm:spPr/>
    </dgm:pt>
    <dgm:pt modelId="{1B2A29F5-F43F-4AE2-8DD8-5D4364F5D4E6}" type="pres">
      <dgm:prSet presAssocID="{5219B6EC-F0BB-48A0-A4E8-764BFFE2B7A6}" presName="descendantText" presStyleLbl="alignAcc1" presStyleIdx="2" presStyleCnt="5">
        <dgm:presLayoutVars>
          <dgm:bulletEnabled val="1"/>
        </dgm:presLayoutVars>
      </dgm:prSet>
      <dgm:spPr/>
    </dgm:pt>
    <dgm:pt modelId="{0FDCA149-AC68-4C34-9D2A-9C694A3BD02C}" type="pres">
      <dgm:prSet presAssocID="{745D627B-20C9-43F5-A240-5DC29F5CE900}" presName="sp" presStyleCnt="0"/>
      <dgm:spPr/>
    </dgm:pt>
    <dgm:pt modelId="{08E3B765-B395-4602-9A6B-DA305AB0818F}" type="pres">
      <dgm:prSet presAssocID="{708CAC7A-2607-4E8D-89A1-CF306ED4A2C0}" presName="composite" presStyleCnt="0"/>
      <dgm:spPr/>
    </dgm:pt>
    <dgm:pt modelId="{D13CAB40-016D-45CE-B839-86EBC52C2ABC}" type="pres">
      <dgm:prSet presAssocID="{708CAC7A-2607-4E8D-89A1-CF306ED4A2C0}" presName="parentText" presStyleLbl="alignNode1" presStyleIdx="3" presStyleCnt="5">
        <dgm:presLayoutVars>
          <dgm:chMax val="1"/>
          <dgm:bulletEnabled val="1"/>
        </dgm:presLayoutVars>
      </dgm:prSet>
      <dgm:spPr/>
    </dgm:pt>
    <dgm:pt modelId="{B80B8648-B280-4066-A342-E0EABB8B237C}" type="pres">
      <dgm:prSet presAssocID="{708CAC7A-2607-4E8D-89A1-CF306ED4A2C0}" presName="descendantText" presStyleLbl="alignAcc1" presStyleIdx="3" presStyleCnt="5">
        <dgm:presLayoutVars>
          <dgm:bulletEnabled val="1"/>
        </dgm:presLayoutVars>
      </dgm:prSet>
      <dgm:spPr/>
    </dgm:pt>
    <dgm:pt modelId="{885FBFF6-7784-4E78-8DBD-C39381B9DBC6}" type="pres">
      <dgm:prSet presAssocID="{F067EEA6-6DB0-4563-9B83-19A9A83C28DE}" presName="sp" presStyleCnt="0"/>
      <dgm:spPr/>
    </dgm:pt>
    <dgm:pt modelId="{99373AE4-BF9A-481B-827A-3E9D4B24E1B5}" type="pres">
      <dgm:prSet presAssocID="{B5D6C461-A763-4745-B08D-2EC254F48445}" presName="composite" presStyleCnt="0"/>
      <dgm:spPr/>
    </dgm:pt>
    <dgm:pt modelId="{69A114F7-F839-424E-A424-159A28A26D2C}" type="pres">
      <dgm:prSet presAssocID="{B5D6C461-A763-4745-B08D-2EC254F48445}" presName="parentText" presStyleLbl="alignNode1" presStyleIdx="4" presStyleCnt="5">
        <dgm:presLayoutVars>
          <dgm:chMax val="1"/>
          <dgm:bulletEnabled val="1"/>
        </dgm:presLayoutVars>
      </dgm:prSet>
      <dgm:spPr/>
    </dgm:pt>
    <dgm:pt modelId="{84AE4C7A-A740-4280-85CD-BCA802AB07A8}" type="pres">
      <dgm:prSet presAssocID="{B5D6C461-A763-4745-B08D-2EC254F48445}" presName="descendantText" presStyleLbl="alignAcc1" presStyleIdx="4" presStyleCnt="5">
        <dgm:presLayoutVars>
          <dgm:bulletEnabled val="1"/>
        </dgm:presLayoutVars>
      </dgm:prSet>
      <dgm:spPr/>
    </dgm:pt>
  </dgm:ptLst>
  <dgm:cxnLst>
    <dgm:cxn modelId="{70405206-4F94-4DD7-8A7C-1842813655B2}" srcId="{EB7C0D9E-9654-4FA8-AA10-8416CD667475}" destId="{8BD9F760-55D8-46C9-876A-7B7C5C17F56E}" srcOrd="0" destOrd="0" parTransId="{AD8C9274-AD85-489E-A293-64F4E60C7C41}" sibTransId="{86157848-5632-4B23-87B8-79FAEB31704F}"/>
    <dgm:cxn modelId="{A306BD06-3FC5-4360-944A-5467FD73E1AB}" srcId="{8BD9F760-55D8-46C9-876A-7B7C5C17F56E}" destId="{C4DEDC06-C8EC-4A79-8D12-1A1A3100A5B9}" srcOrd="0" destOrd="0" parTransId="{A8699FB5-A364-4FA1-A020-115A9AADE4BA}" sibTransId="{1CB1C124-0025-4308-A902-C7A3EF9027AB}"/>
    <dgm:cxn modelId="{CD1D970E-F8E4-4E6A-A1C2-86734318BA4D}" type="presOf" srcId="{6D720257-525C-4A93-83F1-CD0347CF23FC}" destId="{84AE4C7A-A740-4280-85CD-BCA802AB07A8}" srcOrd="0" destOrd="0" presId="urn:microsoft.com/office/officeart/2005/8/layout/chevron2"/>
    <dgm:cxn modelId="{4B949C16-00E5-4236-B118-69F11BE77EB2}" srcId="{B5D6C461-A763-4745-B08D-2EC254F48445}" destId="{6D720257-525C-4A93-83F1-CD0347CF23FC}" srcOrd="0" destOrd="0" parTransId="{C5A06F93-620F-4A83-B664-7C25F4DBE354}" sibTransId="{7725922D-9921-4E29-8761-F0B7B92CDC2E}"/>
    <dgm:cxn modelId="{1BEC6823-7224-471B-AED3-5F9406E05DEB}" srcId="{EB7C0D9E-9654-4FA8-AA10-8416CD667475}" destId="{8830577D-D1C3-4F54-9530-AE0C1540445A}" srcOrd="1" destOrd="0" parTransId="{68353EFC-0D5E-4154-9928-656098996E9E}" sibTransId="{4B75A194-9719-40F7-8194-ABEDBDD52D30}"/>
    <dgm:cxn modelId="{5F6D1D2D-B6A4-4C83-932C-CF5491E1040D}" srcId="{8830577D-D1C3-4F54-9530-AE0C1540445A}" destId="{562F0A6A-C0FA-4223-9C9D-CECB0D32ECA1}" srcOrd="0" destOrd="0" parTransId="{5B0CFBB8-388D-4273-9744-8FEB7734D84C}" sibTransId="{FE8B5CCE-7ABA-42D4-9EFC-2516F0C1FB50}"/>
    <dgm:cxn modelId="{13F00D69-6BB8-4FF7-9072-9A108BDBAE42}" type="presOf" srcId="{8830577D-D1C3-4F54-9530-AE0C1540445A}" destId="{B7F0D56F-B6AA-4702-8D3C-0269DB547BC3}" srcOrd="0" destOrd="0" presId="urn:microsoft.com/office/officeart/2005/8/layout/chevron2"/>
    <dgm:cxn modelId="{41FD7958-2E29-4022-865D-852CD7A6239F}" type="presOf" srcId="{8BD9F760-55D8-46C9-876A-7B7C5C17F56E}" destId="{EFAF798D-3107-4999-984C-A5AA72F10AF0}" srcOrd="0" destOrd="0" presId="urn:microsoft.com/office/officeart/2005/8/layout/chevron2"/>
    <dgm:cxn modelId="{202BD388-A43A-457E-BBFA-BC1B5D1613A5}" srcId="{EB7C0D9E-9654-4FA8-AA10-8416CD667475}" destId="{B5D6C461-A763-4745-B08D-2EC254F48445}" srcOrd="4" destOrd="0" parTransId="{4D158966-65F8-427B-93CE-C4B9A77A8AF9}" sibTransId="{E8008CB1-D7B6-4348-94A0-E19BF4EB6A4B}"/>
    <dgm:cxn modelId="{7ADDBF89-E970-4DF3-B8FB-F4957A5366E8}" type="presOf" srcId="{208D5F1C-8710-472E-8D9E-48621BC2E853}" destId="{B80B8648-B280-4066-A342-E0EABB8B237C}" srcOrd="0" destOrd="0" presId="urn:microsoft.com/office/officeart/2005/8/layout/chevron2"/>
    <dgm:cxn modelId="{67D6959C-F452-42A5-9A37-25ADE00E9101}" type="presOf" srcId="{C4DEDC06-C8EC-4A79-8D12-1A1A3100A5B9}" destId="{8DD32222-7FD1-4D44-9569-8990D5FC1DE1}" srcOrd="0" destOrd="0" presId="urn:microsoft.com/office/officeart/2005/8/layout/chevron2"/>
    <dgm:cxn modelId="{68B783A0-260B-4341-89CD-57E3F372A94F}" type="presOf" srcId="{5219B6EC-F0BB-48A0-A4E8-764BFFE2B7A6}" destId="{94C73C64-EF91-4751-93E8-BF77D0BA9E30}" srcOrd="0" destOrd="0" presId="urn:microsoft.com/office/officeart/2005/8/layout/chevron2"/>
    <dgm:cxn modelId="{430B5FBF-FF69-4D0B-8719-AF3CE336EE6B}" type="presOf" srcId="{50F5DEC1-9D9E-47B7-9A2E-7E58A7C63478}" destId="{1B2A29F5-F43F-4AE2-8DD8-5D4364F5D4E6}" srcOrd="0" destOrd="0" presId="urn:microsoft.com/office/officeart/2005/8/layout/chevron2"/>
    <dgm:cxn modelId="{F15C42C5-C431-4474-A82D-6454C4E3304F}" type="presOf" srcId="{B5D6C461-A763-4745-B08D-2EC254F48445}" destId="{69A114F7-F839-424E-A424-159A28A26D2C}" srcOrd="0" destOrd="0" presId="urn:microsoft.com/office/officeart/2005/8/layout/chevron2"/>
    <dgm:cxn modelId="{651E5FC8-D96C-4A33-B9BE-0CC7B12593DD}" srcId="{EB7C0D9E-9654-4FA8-AA10-8416CD667475}" destId="{708CAC7A-2607-4E8D-89A1-CF306ED4A2C0}" srcOrd="3" destOrd="0" parTransId="{FFD81F43-5DA0-457B-9E00-0B3C22B8DF4E}" sibTransId="{F067EEA6-6DB0-4563-9B83-19A9A83C28DE}"/>
    <dgm:cxn modelId="{DA39E7CB-BF20-4E86-AE58-CFE7C891843E}" type="presOf" srcId="{562F0A6A-C0FA-4223-9C9D-CECB0D32ECA1}" destId="{3982FFF4-760C-46A3-874D-044CAA38386C}" srcOrd="0" destOrd="0" presId="urn:microsoft.com/office/officeart/2005/8/layout/chevron2"/>
    <dgm:cxn modelId="{E25965D6-33C5-452E-96AC-4A212AE68D12}" srcId="{5219B6EC-F0BB-48A0-A4E8-764BFFE2B7A6}" destId="{50F5DEC1-9D9E-47B7-9A2E-7E58A7C63478}" srcOrd="0" destOrd="0" parTransId="{04E1EB12-EE57-43E0-BE8A-0EBC9B6D5147}" sibTransId="{6793FF41-A601-4784-965D-6CC8BAD73462}"/>
    <dgm:cxn modelId="{9BC680EE-4F43-44EF-97C4-289A9391B59B}" srcId="{708CAC7A-2607-4E8D-89A1-CF306ED4A2C0}" destId="{208D5F1C-8710-472E-8D9E-48621BC2E853}" srcOrd="0" destOrd="0" parTransId="{FBC3B84C-11BB-4A2C-AE33-1FEFB733A0B0}" sibTransId="{A14E26E4-D888-44F8-A177-BD1C33856AB3}"/>
    <dgm:cxn modelId="{437E88F1-0E2D-4991-A123-A2F6BB6A1BF0}" type="presOf" srcId="{708CAC7A-2607-4E8D-89A1-CF306ED4A2C0}" destId="{D13CAB40-016D-45CE-B839-86EBC52C2ABC}" srcOrd="0" destOrd="0" presId="urn:microsoft.com/office/officeart/2005/8/layout/chevron2"/>
    <dgm:cxn modelId="{8C416EF5-C997-43AE-94FD-FF6FBA1E86F4}" srcId="{EB7C0D9E-9654-4FA8-AA10-8416CD667475}" destId="{5219B6EC-F0BB-48A0-A4E8-764BFFE2B7A6}" srcOrd="2" destOrd="0" parTransId="{D205A8CC-E009-4AB2-85BC-038B897946CC}" sibTransId="{745D627B-20C9-43F5-A240-5DC29F5CE900}"/>
    <dgm:cxn modelId="{9AE6DCF6-3C23-4086-854E-17A2285C5DDF}" type="presOf" srcId="{EB7C0D9E-9654-4FA8-AA10-8416CD667475}" destId="{067E5312-089B-48DC-B8EC-9E6FE94590BE}" srcOrd="0" destOrd="0" presId="urn:microsoft.com/office/officeart/2005/8/layout/chevron2"/>
    <dgm:cxn modelId="{BA7E3FAA-FDF0-4DE6-BA34-84ACB3310F1C}" type="presParOf" srcId="{067E5312-089B-48DC-B8EC-9E6FE94590BE}" destId="{414E04CD-2182-4E59-861E-647C35A0D63D}" srcOrd="0" destOrd="0" presId="urn:microsoft.com/office/officeart/2005/8/layout/chevron2"/>
    <dgm:cxn modelId="{9995C8A6-F166-42CE-896D-6873ADE798EE}" type="presParOf" srcId="{414E04CD-2182-4E59-861E-647C35A0D63D}" destId="{EFAF798D-3107-4999-984C-A5AA72F10AF0}" srcOrd="0" destOrd="0" presId="urn:microsoft.com/office/officeart/2005/8/layout/chevron2"/>
    <dgm:cxn modelId="{A8391CE5-5663-4EAB-BC04-E377CDE24081}" type="presParOf" srcId="{414E04CD-2182-4E59-861E-647C35A0D63D}" destId="{8DD32222-7FD1-4D44-9569-8990D5FC1DE1}" srcOrd="1" destOrd="0" presId="urn:microsoft.com/office/officeart/2005/8/layout/chevron2"/>
    <dgm:cxn modelId="{3D4FEA00-C4C8-4C8C-9684-D0D8C3CA587B}" type="presParOf" srcId="{067E5312-089B-48DC-B8EC-9E6FE94590BE}" destId="{F5624F9D-91F8-4318-84E8-C152E45DF215}" srcOrd="1" destOrd="0" presId="urn:microsoft.com/office/officeart/2005/8/layout/chevron2"/>
    <dgm:cxn modelId="{0AF3A15E-1450-4BE1-9612-AA3D53064AA9}" type="presParOf" srcId="{067E5312-089B-48DC-B8EC-9E6FE94590BE}" destId="{67949BBA-A32D-4E30-8854-5287421CB4F6}" srcOrd="2" destOrd="0" presId="urn:microsoft.com/office/officeart/2005/8/layout/chevron2"/>
    <dgm:cxn modelId="{1513DADC-5C11-4848-A2C6-4BD3E9381C69}" type="presParOf" srcId="{67949BBA-A32D-4E30-8854-5287421CB4F6}" destId="{B7F0D56F-B6AA-4702-8D3C-0269DB547BC3}" srcOrd="0" destOrd="0" presId="urn:microsoft.com/office/officeart/2005/8/layout/chevron2"/>
    <dgm:cxn modelId="{BEEBD9D6-002B-4C76-9FB9-A0D56B465D49}" type="presParOf" srcId="{67949BBA-A32D-4E30-8854-5287421CB4F6}" destId="{3982FFF4-760C-46A3-874D-044CAA38386C}" srcOrd="1" destOrd="0" presId="urn:microsoft.com/office/officeart/2005/8/layout/chevron2"/>
    <dgm:cxn modelId="{B060E7F5-79CD-4D72-99E5-D3C8E77031B5}" type="presParOf" srcId="{067E5312-089B-48DC-B8EC-9E6FE94590BE}" destId="{4BEB6B31-C0C4-4EDB-933B-8DD06C0A8470}" srcOrd="3" destOrd="0" presId="urn:microsoft.com/office/officeart/2005/8/layout/chevron2"/>
    <dgm:cxn modelId="{DC313737-8948-4F1B-8C02-9EE9AB01B5F7}" type="presParOf" srcId="{067E5312-089B-48DC-B8EC-9E6FE94590BE}" destId="{A028270A-AEFD-499E-8632-335B47C0B14A}" srcOrd="4" destOrd="0" presId="urn:microsoft.com/office/officeart/2005/8/layout/chevron2"/>
    <dgm:cxn modelId="{E409F0DD-2C37-41F9-A054-D7851BE1B5A1}" type="presParOf" srcId="{A028270A-AEFD-499E-8632-335B47C0B14A}" destId="{94C73C64-EF91-4751-93E8-BF77D0BA9E30}" srcOrd="0" destOrd="0" presId="urn:microsoft.com/office/officeart/2005/8/layout/chevron2"/>
    <dgm:cxn modelId="{E5D74509-4F3B-4AA0-989E-A389C81EF0A0}" type="presParOf" srcId="{A028270A-AEFD-499E-8632-335B47C0B14A}" destId="{1B2A29F5-F43F-4AE2-8DD8-5D4364F5D4E6}" srcOrd="1" destOrd="0" presId="urn:microsoft.com/office/officeart/2005/8/layout/chevron2"/>
    <dgm:cxn modelId="{08D96376-6B67-4CEA-978B-68CEF2FA170F}" type="presParOf" srcId="{067E5312-089B-48DC-B8EC-9E6FE94590BE}" destId="{0FDCA149-AC68-4C34-9D2A-9C694A3BD02C}" srcOrd="5" destOrd="0" presId="urn:microsoft.com/office/officeart/2005/8/layout/chevron2"/>
    <dgm:cxn modelId="{E00B8D4B-9E1F-4F0A-9E7F-F9721C0AFBED}" type="presParOf" srcId="{067E5312-089B-48DC-B8EC-9E6FE94590BE}" destId="{08E3B765-B395-4602-9A6B-DA305AB0818F}" srcOrd="6" destOrd="0" presId="urn:microsoft.com/office/officeart/2005/8/layout/chevron2"/>
    <dgm:cxn modelId="{95AD7EF1-CC65-4036-B5C5-64896A81C702}" type="presParOf" srcId="{08E3B765-B395-4602-9A6B-DA305AB0818F}" destId="{D13CAB40-016D-45CE-B839-86EBC52C2ABC}" srcOrd="0" destOrd="0" presId="urn:microsoft.com/office/officeart/2005/8/layout/chevron2"/>
    <dgm:cxn modelId="{605A404A-F74E-47D3-A4BA-44606531E37B}" type="presParOf" srcId="{08E3B765-B395-4602-9A6B-DA305AB0818F}" destId="{B80B8648-B280-4066-A342-E0EABB8B237C}" srcOrd="1" destOrd="0" presId="urn:microsoft.com/office/officeart/2005/8/layout/chevron2"/>
    <dgm:cxn modelId="{7E0795FD-5940-4B27-A941-2687EFD6A51E}" type="presParOf" srcId="{067E5312-089B-48DC-B8EC-9E6FE94590BE}" destId="{885FBFF6-7784-4E78-8DBD-C39381B9DBC6}" srcOrd="7" destOrd="0" presId="urn:microsoft.com/office/officeart/2005/8/layout/chevron2"/>
    <dgm:cxn modelId="{79CBAAC6-1757-4F5B-8F7C-932E9291FC29}" type="presParOf" srcId="{067E5312-089B-48DC-B8EC-9E6FE94590BE}" destId="{99373AE4-BF9A-481B-827A-3E9D4B24E1B5}" srcOrd="8" destOrd="0" presId="urn:microsoft.com/office/officeart/2005/8/layout/chevron2"/>
    <dgm:cxn modelId="{91B7E700-4AD9-4175-ADDC-EEEF17307C43}" type="presParOf" srcId="{99373AE4-BF9A-481B-827A-3E9D4B24E1B5}" destId="{69A114F7-F839-424E-A424-159A28A26D2C}" srcOrd="0" destOrd="0" presId="urn:microsoft.com/office/officeart/2005/8/layout/chevron2"/>
    <dgm:cxn modelId="{AB969F7F-6E59-4C82-A5ED-5371CBF9FB6C}" type="presParOf" srcId="{99373AE4-BF9A-481B-827A-3E9D4B24E1B5}" destId="{84AE4C7A-A740-4280-85CD-BCA802AB07A8}" srcOrd="1" destOrd="0" presId="urn:microsoft.com/office/officeart/2005/8/layout/chevron2"/>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7C0D9E-9654-4FA8-AA10-8416CD667475}"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8BD9F760-55D8-46C9-876A-7B7C5C17F56E}">
      <dgm:prSet phldrT="[Text]"/>
      <dgm:spPr>
        <a:solidFill>
          <a:srgbClr val="F68026"/>
        </a:solidFill>
        <a:ln>
          <a:solidFill>
            <a:srgbClr val="DD550C"/>
          </a:solidFill>
        </a:ln>
      </dgm:spPr>
      <dgm:t>
        <a:bodyPr/>
        <a:lstStyle/>
        <a:p>
          <a:r>
            <a:rPr lang="en-US" dirty="0"/>
            <a:t>1</a:t>
          </a:r>
        </a:p>
      </dgm:t>
    </dgm:pt>
    <dgm:pt modelId="{AD8C9274-AD85-489E-A293-64F4E60C7C41}" type="parTrans" cxnId="{70405206-4F94-4DD7-8A7C-1842813655B2}">
      <dgm:prSet/>
      <dgm:spPr/>
      <dgm:t>
        <a:bodyPr/>
        <a:lstStyle/>
        <a:p>
          <a:endParaRPr lang="en-US"/>
        </a:p>
      </dgm:t>
    </dgm:pt>
    <dgm:pt modelId="{86157848-5632-4B23-87B8-79FAEB31704F}" type="sibTrans" cxnId="{70405206-4F94-4DD7-8A7C-1842813655B2}">
      <dgm:prSet/>
      <dgm:spPr/>
      <dgm:t>
        <a:bodyPr/>
        <a:lstStyle/>
        <a:p>
          <a:endParaRPr lang="en-US"/>
        </a:p>
      </dgm:t>
    </dgm:pt>
    <dgm:pt modelId="{8830577D-D1C3-4F54-9530-AE0C1540445A}">
      <dgm:prSet phldrT="[Text]"/>
      <dgm:spPr>
        <a:solidFill>
          <a:srgbClr val="F68026"/>
        </a:solidFill>
        <a:ln>
          <a:solidFill>
            <a:srgbClr val="DD550C"/>
          </a:solidFill>
        </a:ln>
      </dgm:spPr>
      <dgm:t>
        <a:bodyPr/>
        <a:lstStyle/>
        <a:p>
          <a:r>
            <a:rPr lang="en-US" dirty="0"/>
            <a:t>2</a:t>
          </a:r>
        </a:p>
      </dgm:t>
    </dgm:pt>
    <dgm:pt modelId="{68353EFC-0D5E-4154-9928-656098996E9E}" type="parTrans" cxnId="{1BEC6823-7224-471B-AED3-5F9406E05DEB}">
      <dgm:prSet/>
      <dgm:spPr/>
      <dgm:t>
        <a:bodyPr/>
        <a:lstStyle/>
        <a:p>
          <a:endParaRPr lang="en-US"/>
        </a:p>
      </dgm:t>
    </dgm:pt>
    <dgm:pt modelId="{4B75A194-9719-40F7-8194-ABEDBDD52D30}" type="sibTrans" cxnId="{1BEC6823-7224-471B-AED3-5F9406E05DEB}">
      <dgm:prSet/>
      <dgm:spPr/>
      <dgm:t>
        <a:bodyPr/>
        <a:lstStyle/>
        <a:p>
          <a:endParaRPr lang="en-US"/>
        </a:p>
      </dgm:t>
    </dgm:pt>
    <dgm:pt modelId="{562F0A6A-C0FA-4223-9C9D-CECB0D32ECA1}">
      <dgm:prSet phldrT="[Text]" custT="1"/>
      <dgm:spPr>
        <a:ln>
          <a:solidFill>
            <a:srgbClr val="DD550C"/>
          </a:solidFill>
        </a:ln>
      </dgm:spPr>
      <dgm:t>
        <a:bodyPr/>
        <a:lstStyle/>
        <a:p>
          <a:pPr>
            <a:buNone/>
          </a:pPr>
          <a:r>
            <a:rPr lang="en-US" altLang="en-US" sz="2800" dirty="0">
              <a:solidFill>
                <a:srgbClr val="03244D"/>
              </a:solidFill>
              <a:latin typeface="Calibri" panose="020F0502020204030204" pitchFamily="34" charset="0"/>
              <a:cs typeface="Calibri" panose="020F0502020204030204" pitchFamily="34" charset="0"/>
            </a:rPr>
            <a:t>A link is associated with exactly one pair of processes</a:t>
          </a:r>
          <a:endParaRPr lang="en-US" sz="2800" dirty="0">
            <a:solidFill>
              <a:srgbClr val="03244D"/>
            </a:solidFill>
            <a:latin typeface="Calibri" panose="020F0502020204030204" pitchFamily="34" charset="0"/>
            <a:cs typeface="Calibri" panose="020F0502020204030204" pitchFamily="34" charset="0"/>
          </a:endParaRPr>
        </a:p>
      </dgm:t>
    </dgm:pt>
    <dgm:pt modelId="{5B0CFBB8-388D-4273-9744-8FEB7734D84C}" type="parTrans" cxnId="{5F6D1D2D-B6A4-4C83-932C-CF5491E1040D}">
      <dgm:prSet/>
      <dgm:spPr/>
      <dgm:t>
        <a:bodyPr/>
        <a:lstStyle/>
        <a:p>
          <a:endParaRPr lang="en-US"/>
        </a:p>
      </dgm:t>
    </dgm:pt>
    <dgm:pt modelId="{FE8B5CCE-7ABA-42D4-9EFC-2516F0C1FB50}" type="sibTrans" cxnId="{5F6D1D2D-B6A4-4C83-932C-CF5491E1040D}">
      <dgm:prSet/>
      <dgm:spPr/>
      <dgm:t>
        <a:bodyPr/>
        <a:lstStyle/>
        <a:p>
          <a:endParaRPr lang="en-US"/>
        </a:p>
      </dgm:t>
    </dgm:pt>
    <dgm:pt modelId="{5219B6EC-F0BB-48A0-A4E8-764BFFE2B7A6}">
      <dgm:prSet phldrT="[Text]"/>
      <dgm:spPr>
        <a:solidFill>
          <a:srgbClr val="F68026"/>
        </a:solidFill>
        <a:ln>
          <a:solidFill>
            <a:srgbClr val="DD550C"/>
          </a:solidFill>
        </a:ln>
      </dgm:spPr>
      <dgm:t>
        <a:bodyPr/>
        <a:lstStyle/>
        <a:p>
          <a:r>
            <a:rPr lang="en-US" dirty="0"/>
            <a:t>3</a:t>
          </a:r>
        </a:p>
      </dgm:t>
    </dgm:pt>
    <dgm:pt modelId="{D205A8CC-E009-4AB2-85BC-038B897946CC}" type="parTrans" cxnId="{8C416EF5-C997-43AE-94FD-FF6FBA1E86F4}">
      <dgm:prSet/>
      <dgm:spPr/>
      <dgm:t>
        <a:bodyPr/>
        <a:lstStyle/>
        <a:p>
          <a:endParaRPr lang="en-US"/>
        </a:p>
      </dgm:t>
    </dgm:pt>
    <dgm:pt modelId="{745D627B-20C9-43F5-A240-5DC29F5CE900}" type="sibTrans" cxnId="{8C416EF5-C997-43AE-94FD-FF6FBA1E86F4}">
      <dgm:prSet/>
      <dgm:spPr/>
      <dgm:t>
        <a:bodyPr/>
        <a:lstStyle/>
        <a:p>
          <a:endParaRPr lang="en-US"/>
        </a:p>
      </dgm:t>
    </dgm:pt>
    <dgm:pt modelId="{50F5DEC1-9D9E-47B7-9A2E-7E58A7C63478}">
      <dgm:prSet phldrT="[Text]" custT="1"/>
      <dgm:spPr>
        <a:ln>
          <a:solidFill>
            <a:srgbClr val="DD550C"/>
          </a:solidFill>
        </a:ln>
      </dgm:spPr>
      <dgm:t>
        <a:bodyPr/>
        <a:lstStyle/>
        <a:p>
          <a:pPr>
            <a:buNone/>
          </a:pPr>
          <a:r>
            <a:rPr lang="en-US" altLang="en-US" sz="2800" dirty="0">
              <a:solidFill>
                <a:srgbClr val="03244D"/>
              </a:solidFill>
              <a:latin typeface="Calibri" panose="020F0502020204030204" pitchFamily="34" charset="0"/>
              <a:cs typeface="Calibri" panose="020F0502020204030204" pitchFamily="34" charset="0"/>
            </a:rPr>
            <a:t>Between each pair there exists exactly one link</a:t>
          </a:r>
          <a:endParaRPr lang="en-US" sz="2800" dirty="0">
            <a:solidFill>
              <a:srgbClr val="03244D"/>
            </a:solidFill>
            <a:latin typeface="Calibri" panose="020F0502020204030204" pitchFamily="34" charset="0"/>
            <a:cs typeface="Calibri" panose="020F0502020204030204" pitchFamily="34" charset="0"/>
          </a:endParaRPr>
        </a:p>
      </dgm:t>
    </dgm:pt>
    <dgm:pt modelId="{04E1EB12-EE57-43E0-BE8A-0EBC9B6D5147}" type="parTrans" cxnId="{E25965D6-33C5-452E-96AC-4A212AE68D12}">
      <dgm:prSet/>
      <dgm:spPr/>
      <dgm:t>
        <a:bodyPr/>
        <a:lstStyle/>
        <a:p>
          <a:endParaRPr lang="en-US"/>
        </a:p>
      </dgm:t>
    </dgm:pt>
    <dgm:pt modelId="{6793FF41-A601-4784-965D-6CC8BAD73462}" type="sibTrans" cxnId="{E25965D6-33C5-452E-96AC-4A212AE68D12}">
      <dgm:prSet/>
      <dgm:spPr/>
      <dgm:t>
        <a:bodyPr/>
        <a:lstStyle/>
        <a:p>
          <a:endParaRPr lang="en-US"/>
        </a:p>
      </dgm:t>
    </dgm:pt>
    <dgm:pt modelId="{C4DEDC06-C8EC-4A79-8D12-1A1A3100A5B9}">
      <dgm:prSet phldrT="[Text]" custT="1"/>
      <dgm:spPr>
        <a:ln>
          <a:solidFill>
            <a:srgbClr val="DD550C"/>
          </a:solidFill>
        </a:ln>
      </dgm:spPr>
      <dgm:t>
        <a:bodyPr/>
        <a:lstStyle/>
        <a:p>
          <a:pPr>
            <a:buNone/>
          </a:pPr>
          <a:r>
            <a:rPr lang="en-US" altLang="en-US" sz="2800" dirty="0">
              <a:solidFill>
                <a:srgbClr val="03244D"/>
              </a:solidFill>
              <a:latin typeface="Calibri" panose="020F0502020204030204" pitchFamily="34" charset="0"/>
              <a:cs typeface="Calibri" panose="020F0502020204030204" pitchFamily="34" charset="0"/>
            </a:rPr>
            <a:t>Links are established automatically</a:t>
          </a:r>
          <a:endParaRPr lang="en-US" sz="2800" dirty="0">
            <a:solidFill>
              <a:srgbClr val="03244D"/>
            </a:solidFill>
            <a:latin typeface="Calibri" panose="020F0502020204030204" pitchFamily="34" charset="0"/>
            <a:cs typeface="Calibri" panose="020F0502020204030204" pitchFamily="34" charset="0"/>
          </a:endParaRPr>
        </a:p>
      </dgm:t>
    </dgm:pt>
    <dgm:pt modelId="{1CB1C124-0025-4308-A902-C7A3EF9027AB}" type="sibTrans" cxnId="{A306BD06-3FC5-4360-944A-5467FD73E1AB}">
      <dgm:prSet/>
      <dgm:spPr/>
      <dgm:t>
        <a:bodyPr/>
        <a:lstStyle/>
        <a:p>
          <a:endParaRPr lang="en-US"/>
        </a:p>
      </dgm:t>
    </dgm:pt>
    <dgm:pt modelId="{A8699FB5-A364-4FA1-A020-115A9AADE4BA}" type="parTrans" cxnId="{A306BD06-3FC5-4360-944A-5467FD73E1AB}">
      <dgm:prSet/>
      <dgm:spPr/>
      <dgm:t>
        <a:bodyPr/>
        <a:lstStyle/>
        <a:p>
          <a:endParaRPr lang="en-US"/>
        </a:p>
      </dgm:t>
    </dgm:pt>
    <dgm:pt modelId="{708CAC7A-2607-4E8D-89A1-CF306ED4A2C0}">
      <dgm:prSet phldrT="[Text]"/>
      <dgm:spPr>
        <a:solidFill>
          <a:srgbClr val="F68026"/>
        </a:solidFill>
        <a:ln>
          <a:solidFill>
            <a:srgbClr val="DD550C"/>
          </a:solidFill>
        </a:ln>
      </dgm:spPr>
      <dgm:t>
        <a:bodyPr/>
        <a:lstStyle/>
        <a:p>
          <a:r>
            <a:rPr lang="en-US" dirty="0"/>
            <a:t>4</a:t>
          </a:r>
        </a:p>
      </dgm:t>
    </dgm:pt>
    <dgm:pt modelId="{FFD81F43-5DA0-457B-9E00-0B3C22B8DF4E}" type="parTrans" cxnId="{651E5FC8-D96C-4A33-B9BE-0CC7B12593DD}">
      <dgm:prSet/>
      <dgm:spPr/>
      <dgm:t>
        <a:bodyPr/>
        <a:lstStyle/>
        <a:p>
          <a:endParaRPr lang="en-US"/>
        </a:p>
      </dgm:t>
    </dgm:pt>
    <dgm:pt modelId="{F067EEA6-6DB0-4563-9B83-19A9A83C28DE}" type="sibTrans" cxnId="{651E5FC8-D96C-4A33-B9BE-0CC7B12593DD}">
      <dgm:prSet/>
      <dgm:spPr/>
      <dgm:t>
        <a:bodyPr/>
        <a:lstStyle/>
        <a:p>
          <a:endParaRPr lang="en-US"/>
        </a:p>
      </dgm:t>
    </dgm:pt>
    <dgm:pt modelId="{208D5F1C-8710-472E-8D9E-48621BC2E853}">
      <dgm:prSet phldrT="[Text]" custT="1"/>
      <dgm:spPr>
        <a:ln>
          <a:solidFill>
            <a:srgbClr val="DD550C"/>
          </a:solidFill>
        </a:ln>
      </dgm:spPr>
      <dgm:t>
        <a:bodyPr/>
        <a:lstStyle/>
        <a:p>
          <a:pPr>
            <a:buNone/>
          </a:pPr>
          <a:r>
            <a:rPr lang="en-US" altLang="en-US" sz="2800" dirty="0">
              <a:solidFill>
                <a:srgbClr val="03244D"/>
              </a:solidFill>
              <a:latin typeface="Calibri" panose="020F0502020204030204" pitchFamily="34" charset="0"/>
              <a:cs typeface="Calibri" panose="020F0502020204030204" pitchFamily="34" charset="0"/>
            </a:rPr>
            <a:t>The link may be unidirectional, but is usually bi-directional</a:t>
          </a:r>
          <a:endParaRPr lang="en-US" sz="2800" dirty="0">
            <a:solidFill>
              <a:srgbClr val="03244D"/>
            </a:solidFill>
            <a:latin typeface="Calibri" panose="020F0502020204030204" pitchFamily="34" charset="0"/>
            <a:cs typeface="Calibri" panose="020F0502020204030204" pitchFamily="34" charset="0"/>
          </a:endParaRPr>
        </a:p>
      </dgm:t>
    </dgm:pt>
    <dgm:pt modelId="{FBC3B84C-11BB-4A2C-AE33-1FEFB733A0B0}" type="parTrans" cxnId="{9BC680EE-4F43-44EF-97C4-289A9391B59B}">
      <dgm:prSet/>
      <dgm:spPr/>
      <dgm:t>
        <a:bodyPr/>
        <a:lstStyle/>
        <a:p>
          <a:endParaRPr lang="en-US"/>
        </a:p>
      </dgm:t>
    </dgm:pt>
    <dgm:pt modelId="{A14E26E4-D888-44F8-A177-BD1C33856AB3}" type="sibTrans" cxnId="{9BC680EE-4F43-44EF-97C4-289A9391B59B}">
      <dgm:prSet/>
      <dgm:spPr/>
      <dgm:t>
        <a:bodyPr/>
        <a:lstStyle/>
        <a:p>
          <a:endParaRPr lang="en-US"/>
        </a:p>
      </dgm:t>
    </dgm:pt>
    <dgm:pt modelId="{067E5312-089B-48DC-B8EC-9E6FE94590BE}" type="pres">
      <dgm:prSet presAssocID="{EB7C0D9E-9654-4FA8-AA10-8416CD667475}" presName="linearFlow" presStyleCnt="0">
        <dgm:presLayoutVars>
          <dgm:dir/>
          <dgm:animLvl val="lvl"/>
          <dgm:resizeHandles val="exact"/>
        </dgm:presLayoutVars>
      </dgm:prSet>
      <dgm:spPr/>
    </dgm:pt>
    <dgm:pt modelId="{414E04CD-2182-4E59-861E-647C35A0D63D}" type="pres">
      <dgm:prSet presAssocID="{8BD9F760-55D8-46C9-876A-7B7C5C17F56E}" presName="composite" presStyleCnt="0"/>
      <dgm:spPr/>
    </dgm:pt>
    <dgm:pt modelId="{EFAF798D-3107-4999-984C-A5AA72F10AF0}" type="pres">
      <dgm:prSet presAssocID="{8BD9F760-55D8-46C9-876A-7B7C5C17F56E}" presName="parentText" presStyleLbl="alignNode1" presStyleIdx="0" presStyleCnt="4">
        <dgm:presLayoutVars>
          <dgm:chMax val="1"/>
          <dgm:bulletEnabled val="1"/>
        </dgm:presLayoutVars>
      </dgm:prSet>
      <dgm:spPr/>
    </dgm:pt>
    <dgm:pt modelId="{8DD32222-7FD1-4D44-9569-8990D5FC1DE1}" type="pres">
      <dgm:prSet presAssocID="{8BD9F760-55D8-46C9-876A-7B7C5C17F56E}" presName="descendantText" presStyleLbl="alignAcc1" presStyleIdx="0" presStyleCnt="4">
        <dgm:presLayoutVars>
          <dgm:bulletEnabled val="1"/>
        </dgm:presLayoutVars>
      </dgm:prSet>
      <dgm:spPr/>
    </dgm:pt>
    <dgm:pt modelId="{F5624F9D-91F8-4318-84E8-C152E45DF215}" type="pres">
      <dgm:prSet presAssocID="{86157848-5632-4B23-87B8-79FAEB31704F}" presName="sp" presStyleCnt="0"/>
      <dgm:spPr/>
    </dgm:pt>
    <dgm:pt modelId="{67949BBA-A32D-4E30-8854-5287421CB4F6}" type="pres">
      <dgm:prSet presAssocID="{8830577D-D1C3-4F54-9530-AE0C1540445A}" presName="composite" presStyleCnt="0"/>
      <dgm:spPr/>
    </dgm:pt>
    <dgm:pt modelId="{B7F0D56F-B6AA-4702-8D3C-0269DB547BC3}" type="pres">
      <dgm:prSet presAssocID="{8830577D-D1C3-4F54-9530-AE0C1540445A}" presName="parentText" presStyleLbl="alignNode1" presStyleIdx="1" presStyleCnt="4">
        <dgm:presLayoutVars>
          <dgm:chMax val="1"/>
          <dgm:bulletEnabled val="1"/>
        </dgm:presLayoutVars>
      </dgm:prSet>
      <dgm:spPr/>
    </dgm:pt>
    <dgm:pt modelId="{3982FFF4-760C-46A3-874D-044CAA38386C}" type="pres">
      <dgm:prSet presAssocID="{8830577D-D1C3-4F54-9530-AE0C1540445A}" presName="descendantText" presStyleLbl="alignAcc1" presStyleIdx="1" presStyleCnt="4">
        <dgm:presLayoutVars>
          <dgm:bulletEnabled val="1"/>
        </dgm:presLayoutVars>
      </dgm:prSet>
      <dgm:spPr/>
    </dgm:pt>
    <dgm:pt modelId="{4BEB6B31-C0C4-4EDB-933B-8DD06C0A8470}" type="pres">
      <dgm:prSet presAssocID="{4B75A194-9719-40F7-8194-ABEDBDD52D30}" presName="sp" presStyleCnt="0"/>
      <dgm:spPr/>
    </dgm:pt>
    <dgm:pt modelId="{A028270A-AEFD-499E-8632-335B47C0B14A}" type="pres">
      <dgm:prSet presAssocID="{5219B6EC-F0BB-48A0-A4E8-764BFFE2B7A6}" presName="composite" presStyleCnt="0"/>
      <dgm:spPr/>
    </dgm:pt>
    <dgm:pt modelId="{94C73C64-EF91-4751-93E8-BF77D0BA9E30}" type="pres">
      <dgm:prSet presAssocID="{5219B6EC-F0BB-48A0-A4E8-764BFFE2B7A6}" presName="parentText" presStyleLbl="alignNode1" presStyleIdx="2" presStyleCnt="4">
        <dgm:presLayoutVars>
          <dgm:chMax val="1"/>
          <dgm:bulletEnabled val="1"/>
        </dgm:presLayoutVars>
      </dgm:prSet>
      <dgm:spPr/>
    </dgm:pt>
    <dgm:pt modelId="{1B2A29F5-F43F-4AE2-8DD8-5D4364F5D4E6}" type="pres">
      <dgm:prSet presAssocID="{5219B6EC-F0BB-48A0-A4E8-764BFFE2B7A6}" presName="descendantText" presStyleLbl="alignAcc1" presStyleIdx="2" presStyleCnt="4">
        <dgm:presLayoutVars>
          <dgm:bulletEnabled val="1"/>
        </dgm:presLayoutVars>
      </dgm:prSet>
      <dgm:spPr/>
    </dgm:pt>
    <dgm:pt modelId="{0FDCA149-AC68-4C34-9D2A-9C694A3BD02C}" type="pres">
      <dgm:prSet presAssocID="{745D627B-20C9-43F5-A240-5DC29F5CE900}" presName="sp" presStyleCnt="0"/>
      <dgm:spPr/>
    </dgm:pt>
    <dgm:pt modelId="{08E3B765-B395-4602-9A6B-DA305AB0818F}" type="pres">
      <dgm:prSet presAssocID="{708CAC7A-2607-4E8D-89A1-CF306ED4A2C0}" presName="composite" presStyleCnt="0"/>
      <dgm:spPr/>
    </dgm:pt>
    <dgm:pt modelId="{D13CAB40-016D-45CE-B839-86EBC52C2ABC}" type="pres">
      <dgm:prSet presAssocID="{708CAC7A-2607-4E8D-89A1-CF306ED4A2C0}" presName="parentText" presStyleLbl="alignNode1" presStyleIdx="3" presStyleCnt="4">
        <dgm:presLayoutVars>
          <dgm:chMax val="1"/>
          <dgm:bulletEnabled val="1"/>
        </dgm:presLayoutVars>
      </dgm:prSet>
      <dgm:spPr/>
    </dgm:pt>
    <dgm:pt modelId="{B80B8648-B280-4066-A342-E0EABB8B237C}" type="pres">
      <dgm:prSet presAssocID="{708CAC7A-2607-4E8D-89A1-CF306ED4A2C0}" presName="descendantText" presStyleLbl="alignAcc1" presStyleIdx="3" presStyleCnt="4">
        <dgm:presLayoutVars>
          <dgm:bulletEnabled val="1"/>
        </dgm:presLayoutVars>
      </dgm:prSet>
      <dgm:spPr/>
    </dgm:pt>
  </dgm:ptLst>
  <dgm:cxnLst>
    <dgm:cxn modelId="{70405206-4F94-4DD7-8A7C-1842813655B2}" srcId="{EB7C0D9E-9654-4FA8-AA10-8416CD667475}" destId="{8BD9F760-55D8-46C9-876A-7B7C5C17F56E}" srcOrd="0" destOrd="0" parTransId="{AD8C9274-AD85-489E-A293-64F4E60C7C41}" sibTransId="{86157848-5632-4B23-87B8-79FAEB31704F}"/>
    <dgm:cxn modelId="{A306BD06-3FC5-4360-944A-5467FD73E1AB}" srcId="{8BD9F760-55D8-46C9-876A-7B7C5C17F56E}" destId="{C4DEDC06-C8EC-4A79-8D12-1A1A3100A5B9}" srcOrd="0" destOrd="0" parTransId="{A8699FB5-A364-4FA1-A020-115A9AADE4BA}" sibTransId="{1CB1C124-0025-4308-A902-C7A3EF9027AB}"/>
    <dgm:cxn modelId="{1BEC6823-7224-471B-AED3-5F9406E05DEB}" srcId="{EB7C0D9E-9654-4FA8-AA10-8416CD667475}" destId="{8830577D-D1C3-4F54-9530-AE0C1540445A}" srcOrd="1" destOrd="0" parTransId="{68353EFC-0D5E-4154-9928-656098996E9E}" sibTransId="{4B75A194-9719-40F7-8194-ABEDBDD52D30}"/>
    <dgm:cxn modelId="{5F6D1D2D-B6A4-4C83-932C-CF5491E1040D}" srcId="{8830577D-D1C3-4F54-9530-AE0C1540445A}" destId="{562F0A6A-C0FA-4223-9C9D-CECB0D32ECA1}" srcOrd="0" destOrd="0" parTransId="{5B0CFBB8-388D-4273-9744-8FEB7734D84C}" sibTransId="{FE8B5CCE-7ABA-42D4-9EFC-2516F0C1FB50}"/>
    <dgm:cxn modelId="{13F00D69-6BB8-4FF7-9072-9A108BDBAE42}" type="presOf" srcId="{8830577D-D1C3-4F54-9530-AE0C1540445A}" destId="{B7F0D56F-B6AA-4702-8D3C-0269DB547BC3}" srcOrd="0" destOrd="0" presId="urn:microsoft.com/office/officeart/2005/8/layout/chevron2"/>
    <dgm:cxn modelId="{41FD7958-2E29-4022-865D-852CD7A6239F}" type="presOf" srcId="{8BD9F760-55D8-46C9-876A-7B7C5C17F56E}" destId="{EFAF798D-3107-4999-984C-A5AA72F10AF0}" srcOrd="0" destOrd="0" presId="urn:microsoft.com/office/officeart/2005/8/layout/chevron2"/>
    <dgm:cxn modelId="{7ADDBF89-E970-4DF3-B8FB-F4957A5366E8}" type="presOf" srcId="{208D5F1C-8710-472E-8D9E-48621BC2E853}" destId="{B80B8648-B280-4066-A342-E0EABB8B237C}" srcOrd="0" destOrd="0" presId="urn:microsoft.com/office/officeart/2005/8/layout/chevron2"/>
    <dgm:cxn modelId="{67D6959C-F452-42A5-9A37-25ADE00E9101}" type="presOf" srcId="{C4DEDC06-C8EC-4A79-8D12-1A1A3100A5B9}" destId="{8DD32222-7FD1-4D44-9569-8990D5FC1DE1}" srcOrd="0" destOrd="0" presId="urn:microsoft.com/office/officeart/2005/8/layout/chevron2"/>
    <dgm:cxn modelId="{68B783A0-260B-4341-89CD-57E3F372A94F}" type="presOf" srcId="{5219B6EC-F0BB-48A0-A4E8-764BFFE2B7A6}" destId="{94C73C64-EF91-4751-93E8-BF77D0BA9E30}" srcOrd="0" destOrd="0" presId="urn:microsoft.com/office/officeart/2005/8/layout/chevron2"/>
    <dgm:cxn modelId="{430B5FBF-FF69-4D0B-8719-AF3CE336EE6B}" type="presOf" srcId="{50F5DEC1-9D9E-47B7-9A2E-7E58A7C63478}" destId="{1B2A29F5-F43F-4AE2-8DD8-5D4364F5D4E6}" srcOrd="0" destOrd="0" presId="urn:microsoft.com/office/officeart/2005/8/layout/chevron2"/>
    <dgm:cxn modelId="{651E5FC8-D96C-4A33-B9BE-0CC7B12593DD}" srcId="{EB7C0D9E-9654-4FA8-AA10-8416CD667475}" destId="{708CAC7A-2607-4E8D-89A1-CF306ED4A2C0}" srcOrd="3" destOrd="0" parTransId="{FFD81F43-5DA0-457B-9E00-0B3C22B8DF4E}" sibTransId="{F067EEA6-6DB0-4563-9B83-19A9A83C28DE}"/>
    <dgm:cxn modelId="{DA39E7CB-BF20-4E86-AE58-CFE7C891843E}" type="presOf" srcId="{562F0A6A-C0FA-4223-9C9D-CECB0D32ECA1}" destId="{3982FFF4-760C-46A3-874D-044CAA38386C}" srcOrd="0" destOrd="0" presId="urn:microsoft.com/office/officeart/2005/8/layout/chevron2"/>
    <dgm:cxn modelId="{E25965D6-33C5-452E-96AC-4A212AE68D12}" srcId="{5219B6EC-F0BB-48A0-A4E8-764BFFE2B7A6}" destId="{50F5DEC1-9D9E-47B7-9A2E-7E58A7C63478}" srcOrd="0" destOrd="0" parTransId="{04E1EB12-EE57-43E0-BE8A-0EBC9B6D5147}" sibTransId="{6793FF41-A601-4784-965D-6CC8BAD73462}"/>
    <dgm:cxn modelId="{9BC680EE-4F43-44EF-97C4-289A9391B59B}" srcId="{708CAC7A-2607-4E8D-89A1-CF306ED4A2C0}" destId="{208D5F1C-8710-472E-8D9E-48621BC2E853}" srcOrd="0" destOrd="0" parTransId="{FBC3B84C-11BB-4A2C-AE33-1FEFB733A0B0}" sibTransId="{A14E26E4-D888-44F8-A177-BD1C33856AB3}"/>
    <dgm:cxn modelId="{437E88F1-0E2D-4991-A123-A2F6BB6A1BF0}" type="presOf" srcId="{708CAC7A-2607-4E8D-89A1-CF306ED4A2C0}" destId="{D13CAB40-016D-45CE-B839-86EBC52C2ABC}" srcOrd="0" destOrd="0" presId="urn:microsoft.com/office/officeart/2005/8/layout/chevron2"/>
    <dgm:cxn modelId="{8C416EF5-C997-43AE-94FD-FF6FBA1E86F4}" srcId="{EB7C0D9E-9654-4FA8-AA10-8416CD667475}" destId="{5219B6EC-F0BB-48A0-A4E8-764BFFE2B7A6}" srcOrd="2" destOrd="0" parTransId="{D205A8CC-E009-4AB2-85BC-038B897946CC}" sibTransId="{745D627B-20C9-43F5-A240-5DC29F5CE900}"/>
    <dgm:cxn modelId="{9AE6DCF6-3C23-4086-854E-17A2285C5DDF}" type="presOf" srcId="{EB7C0D9E-9654-4FA8-AA10-8416CD667475}" destId="{067E5312-089B-48DC-B8EC-9E6FE94590BE}" srcOrd="0" destOrd="0" presId="urn:microsoft.com/office/officeart/2005/8/layout/chevron2"/>
    <dgm:cxn modelId="{BA7E3FAA-FDF0-4DE6-BA34-84ACB3310F1C}" type="presParOf" srcId="{067E5312-089B-48DC-B8EC-9E6FE94590BE}" destId="{414E04CD-2182-4E59-861E-647C35A0D63D}" srcOrd="0" destOrd="0" presId="urn:microsoft.com/office/officeart/2005/8/layout/chevron2"/>
    <dgm:cxn modelId="{9995C8A6-F166-42CE-896D-6873ADE798EE}" type="presParOf" srcId="{414E04CD-2182-4E59-861E-647C35A0D63D}" destId="{EFAF798D-3107-4999-984C-A5AA72F10AF0}" srcOrd="0" destOrd="0" presId="urn:microsoft.com/office/officeart/2005/8/layout/chevron2"/>
    <dgm:cxn modelId="{A8391CE5-5663-4EAB-BC04-E377CDE24081}" type="presParOf" srcId="{414E04CD-2182-4E59-861E-647C35A0D63D}" destId="{8DD32222-7FD1-4D44-9569-8990D5FC1DE1}" srcOrd="1" destOrd="0" presId="urn:microsoft.com/office/officeart/2005/8/layout/chevron2"/>
    <dgm:cxn modelId="{3D4FEA00-C4C8-4C8C-9684-D0D8C3CA587B}" type="presParOf" srcId="{067E5312-089B-48DC-B8EC-9E6FE94590BE}" destId="{F5624F9D-91F8-4318-84E8-C152E45DF215}" srcOrd="1" destOrd="0" presId="urn:microsoft.com/office/officeart/2005/8/layout/chevron2"/>
    <dgm:cxn modelId="{0AF3A15E-1450-4BE1-9612-AA3D53064AA9}" type="presParOf" srcId="{067E5312-089B-48DC-B8EC-9E6FE94590BE}" destId="{67949BBA-A32D-4E30-8854-5287421CB4F6}" srcOrd="2" destOrd="0" presId="urn:microsoft.com/office/officeart/2005/8/layout/chevron2"/>
    <dgm:cxn modelId="{1513DADC-5C11-4848-A2C6-4BD3E9381C69}" type="presParOf" srcId="{67949BBA-A32D-4E30-8854-5287421CB4F6}" destId="{B7F0D56F-B6AA-4702-8D3C-0269DB547BC3}" srcOrd="0" destOrd="0" presId="urn:microsoft.com/office/officeart/2005/8/layout/chevron2"/>
    <dgm:cxn modelId="{BEEBD9D6-002B-4C76-9FB9-A0D56B465D49}" type="presParOf" srcId="{67949BBA-A32D-4E30-8854-5287421CB4F6}" destId="{3982FFF4-760C-46A3-874D-044CAA38386C}" srcOrd="1" destOrd="0" presId="urn:microsoft.com/office/officeart/2005/8/layout/chevron2"/>
    <dgm:cxn modelId="{B060E7F5-79CD-4D72-99E5-D3C8E77031B5}" type="presParOf" srcId="{067E5312-089B-48DC-B8EC-9E6FE94590BE}" destId="{4BEB6B31-C0C4-4EDB-933B-8DD06C0A8470}" srcOrd="3" destOrd="0" presId="urn:microsoft.com/office/officeart/2005/8/layout/chevron2"/>
    <dgm:cxn modelId="{DC313737-8948-4F1B-8C02-9EE9AB01B5F7}" type="presParOf" srcId="{067E5312-089B-48DC-B8EC-9E6FE94590BE}" destId="{A028270A-AEFD-499E-8632-335B47C0B14A}" srcOrd="4" destOrd="0" presId="urn:microsoft.com/office/officeart/2005/8/layout/chevron2"/>
    <dgm:cxn modelId="{E409F0DD-2C37-41F9-A054-D7851BE1B5A1}" type="presParOf" srcId="{A028270A-AEFD-499E-8632-335B47C0B14A}" destId="{94C73C64-EF91-4751-93E8-BF77D0BA9E30}" srcOrd="0" destOrd="0" presId="urn:microsoft.com/office/officeart/2005/8/layout/chevron2"/>
    <dgm:cxn modelId="{E5D74509-4F3B-4AA0-989E-A389C81EF0A0}" type="presParOf" srcId="{A028270A-AEFD-499E-8632-335B47C0B14A}" destId="{1B2A29F5-F43F-4AE2-8DD8-5D4364F5D4E6}" srcOrd="1" destOrd="0" presId="urn:microsoft.com/office/officeart/2005/8/layout/chevron2"/>
    <dgm:cxn modelId="{08D96376-6B67-4CEA-978B-68CEF2FA170F}" type="presParOf" srcId="{067E5312-089B-48DC-B8EC-9E6FE94590BE}" destId="{0FDCA149-AC68-4C34-9D2A-9C694A3BD02C}" srcOrd="5" destOrd="0" presId="urn:microsoft.com/office/officeart/2005/8/layout/chevron2"/>
    <dgm:cxn modelId="{E00B8D4B-9E1F-4F0A-9E7F-F9721C0AFBED}" type="presParOf" srcId="{067E5312-089B-48DC-B8EC-9E6FE94590BE}" destId="{08E3B765-B395-4602-9A6B-DA305AB0818F}" srcOrd="6" destOrd="0" presId="urn:microsoft.com/office/officeart/2005/8/layout/chevron2"/>
    <dgm:cxn modelId="{95AD7EF1-CC65-4036-B5C5-64896A81C702}" type="presParOf" srcId="{08E3B765-B395-4602-9A6B-DA305AB0818F}" destId="{D13CAB40-016D-45CE-B839-86EBC52C2ABC}" srcOrd="0" destOrd="0" presId="urn:microsoft.com/office/officeart/2005/8/layout/chevron2"/>
    <dgm:cxn modelId="{605A404A-F74E-47D3-A4BA-44606531E37B}" type="presParOf" srcId="{08E3B765-B395-4602-9A6B-DA305AB0818F}" destId="{B80B8648-B280-4066-A342-E0EABB8B237C}" srcOrd="1" destOrd="0" presId="urn:microsoft.com/office/officeart/2005/8/layout/chevron2"/>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B7C0D9E-9654-4FA8-AA10-8416CD667475}"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8BD9F760-55D8-46C9-876A-7B7C5C17F56E}">
      <dgm:prSet phldrT="[Text]"/>
      <dgm:spPr>
        <a:solidFill>
          <a:srgbClr val="F68026"/>
        </a:solidFill>
        <a:ln>
          <a:solidFill>
            <a:srgbClr val="DD550C"/>
          </a:solidFill>
        </a:ln>
      </dgm:spPr>
      <dgm:t>
        <a:bodyPr/>
        <a:lstStyle/>
        <a:p>
          <a:r>
            <a:rPr lang="en-US" dirty="0"/>
            <a:t>1</a:t>
          </a:r>
        </a:p>
      </dgm:t>
    </dgm:pt>
    <dgm:pt modelId="{AD8C9274-AD85-489E-A293-64F4E60C7C41}" type="parTrans" cxnId="{70405206-4F94-4DD7-8A7C-1842813655B2}">
      <dgm:prSet/>
      <dgm:spPr/>
      <dgm:t>
        <a:bodyPr/>
        <a:lstStyle/>
        <a:p>
          <a:endParaRPr lang="en-US"/>
        </a:p>
      </dgm:t>
    </dgm:pt>
    <dgm:pt modelId="{86157848-5632-4B23-87B8-79FAEB31704F}" type="sibTrans" cxnId="{70405206-4F94-4DD7-8A7C-1842813655B2}">
      <dgm:prSet/>
      <dgm:spPr/>
      <dgm:t>
        <a:bodyPr/>
        <a:lstStyle/>
        <a:p>
          <a:endParaRPr lang="en-US"/>
        </a:p>
      </dgm:t>
    </dgm:pt>
    <dgm:pt modelId="{8830577D-D1C3-4F54-9530-AE0C1540445A}">
      <dgm:prSet phldrT="[Text]"/>
      <dgm:spPr>
        <a:solidFill>
          <a:srgbClr val="F68026"/>
        </a:solidFill>
        <a:ln>
          <a:solidFill>
            <a:srgbClr val="DD550C"/>
          </a:solidFill>
        </a:ln>
      </dgm:spPr>
      <dgm:t>
        <a:bodyPr/>
        <a:lstStyle/>
        <a:p>
          <a:r>
            <a:rPr lang="en-US" dirty="0"/>
            <a:t>2</a:t>
          </a:r>
        </a:p>
      </dgm:t>
    </dgm:pt>
    <dgm:pt modelId="{68353EFC-0D5E-4154-9928-656098996E9E}" type="parTrans" cxnId="{1BEC6823-7224-471B-AED3-5F9406E05DEB}">
      <dgm:prSet/>
      <dgm:spPr/>
      <dgm:t>
        <a:bodyPr/>
        <a:lstStyle/>
        <a:p>
          <a:endParaRPr lang="en-US"/>
        </a:p>
      </dgm:t>
    </dgm:pt>
    <dgm:pt modelId="{4B75A194-9719-40F7-8194-ABEDBDD52D30}" type="sibTrans" cxnId="{1BEC6823-7224-471B-AED3-5F9406E05DEB}">
      <dgm:prSet/>
      <dgm:spPr/>
      <dgm:t>
        <a:bodyPr/>
        <a:lstStyle/>
        <a:p>
          <a:endParaRPr lang="en-US"/>
        </a:p>
      </dgm:t>
    </dgm:pt>
    <dgm:pt modelId="{562F0A6A-C0FA-4223-9C9D-CECB0D32ECA1}">
      <dgm:prSet phldrT="[Text]" custT="1"/>
      <dgm:spPr>
        <a:ln>
          <a:solidFill>
            <a:srgbClr val="DD550C"/>
          </a:solidFill>
        </a:ln>
      </dgm:spPr>
      <dgm:t>
        <a:bodyPr/>
        <a:lstStyle/>
        <a:p>
          <a:pPr>
            <a:buNone/>
          </a:pPr>
          <a:r>
            <a:rPr lang="en-US" altLang="en-US" sz="2800" dirty="0">
              <a:solidFill>
                <a:srgbClr val="03244D"/>
              </a:solidFill>
              <a:latin typeface="Calibri" panose="020F0502020204030204" pitchFamily="34" charset="0"/>
              <a:cs typeface="Calibri" panose="020F0502020204030204" pitchFamily="34" charset="0"/>
            </a:rPr>
            <a:t>A link may be associated with many processes</a:t>
          </a:r>
          <a:endParaRPr lang="en-US" sz="2800" dirty="0">
            <a:solidFill>
              <a:srgbClr val="03244D"/>
            </a:solidFill>
            <a:latin typeface="Calibri" panose="020F0502020204030204" pitchFamily="34" charset="0"/>
            <a:cs typeface="Calibri" panose="020F0502020204030204" pitchFamily="34" charset="0"/>
          </a:endParaRPr>
        </a:p>
      </dgm:t>
    </dgm:pt>
    <dgm:pt modelId="{5B0CFBB8-388D-4273-9744-8FEB7734D84C}" type="parTrans" cxnId="{5F6D1D2D-B6A4-4C83-932C-CF5491E1040D}">
      <dgm:prSet/>
      <dgm:spPr/>
      <dgm:t>
        <a:bodyPr/>
        <a:lstStyle/>
        <a:p>
          <a:endParaRPr lang="en-US"/>
        </a:p>
      </dgm:t>
    </dgm:pt>
    <dgm:pt modelId="{FE8B5CCE-7ABA-42D4-9EFC-2516F0C1FB50}" type="sibTrans" cxnId="{5F6D1D2D-B6A4-4C83-932C-CF5491E1040D}">
      <dgm:prSet/>
      <dgm:spPr/>
      <dgm:t>
        <a:bodyPr/>
        <a:lstStyle/>
        <a:p>
          <a:endParaRPr lang="en-US"/>
        </a:p>
      </dgm:t>
    </dgm:pt>
    <dgm:pt modelId="{5219B6EC-F0BB-48A0-A4E8-764BFFE2B7A6}">
      <dgm:prSet phldrT="[Text]"/>
      <dgm:spPr>
        <a:solidFill>
          <a:srgbClr val="F68026"/>
        </a:solidFill>
        <a:ln>
          <a:solidFill>
            <a:srgbClr val="DD550C"/>
          </a:solidFill>
        </a:ln>
      </dgm:spPr>
      <dgm:t>
        <a:bodyPr/>
        <a:lstStyle/>
        <a:p>
          <a:r>
            <a:rPr lang="en-US" dirty="0"/>
            <a:t>3</a:t>
          </a:r>
        </a:p>
      </dgm:t>
    </dgm:pt>
    <dgm:pt modelId="{D205A8CC-E009-4AB2-85BC-038B897946CC}" type="parTrans" cxnId="{8C416EF5-C997-43AE-94FD-FF6FBA1E86F4}">
      <dgm:prSet/>
      <dgm:spPr/>
      <dgm:t>
        <a:bodyPr/>
        <a:lstStyle/>
        <a:p>
          <a:endParaRPr lang="en-US"/>
        </a:p>
      </dgm:t>
    </dgm:pt>
    <dgm:pt modelId="{745D627B-20C9-43F5-A240-5DC29F5CE900}" type="sibTrans" cxnId="{8C416EF5-C997-43AE-94FD-FF6FBA1E86F4}">
      <dgm:prSet/>
      <dgm:spPr/>
      <dgm:t>
        <a:bodyPr/>
        <a:lstStyle/>
        <a:p>
          <a:endParaRPr lang="en-US"/>
        </a:p>
      </dgm:t>
    </dgm:pt>
    <dgm:pt modelId="{50F5DEC1-9D9E-47B7-9A2E-7E58A7C63478}">
      <dgm:prSet phldrT="[Text]" custT="1"/>
      <dgm:spPr>
        <a:ln>
          <a:solidFill>
            <a:srgbClr val="DD550C"/>
          </a:solidFill>
        </a:ln>
      </dgm:spPr>
      <dgm:t>
        <a:bodyPr/>
        <a:lstStyle/>
        <a:p>
          <a:pPr>
            <a:buNone/>
          </a:pPr>
          <a:r>
            <a:rPr lang="en-US" altLang="en-US" sz="2800" dirty="0">
              <a:solidFill>
                <a:srgbClr val="03244D"/>
              </a:solidFill>
              <a:latin typeface="Calibri" panose="020F0502020204030204" pitchFamily="34" charset="0"/>
              <a:cs typeface="Calibri" panose="020F0502020204030204" pitchFamily="34" charset="0"/>
            </a:rPr>
            <a:t>Each pair of processes may share several communication links</a:t>
          </a:r>
          <a:endParaRPr lang="en-US" sz="2800" dirty="0">
            <a:solidFill>
              <a:srgbClr val="03244D"/>
            </a:solidFill>
            <a:latin typeface="Calibri" panose="020F0502020204030204" pitchFamily="34" charset="0"/>
            <a:cs typeface="Calibri" panose="020F0502020204030204" pitchFamily="34" charset="0"/>
          </a:endParaRPr>
        </a:p>
      </dgm:t>
    </dgm:pt>
    <dgm:pt modelId="{04E1EB12-EE57-43E0-BE8A-0EBC9B6D5147}" type="parTrans" cxnId="{E25965D6-33C5-452E-96AC-4A212AE68D12}">
      <dgm:prSet/>
      <dgm:spPr/>
      <dgm:t>
        <a:bodyPr/>
        <a:lstStyle/>
        <a:p>
          <a:endParaRPr lang="en-US"/>
        </a:p>
      </dgm:t>
    </dgm:pt>
    <dgm:pt modelId="{6793FF41-A601-4784-965D-6CC8BAD73462}" type="sibTrans" cxnId="{E25965D6-33C5-452E-96AC-4A212AE68D12}">
      <dgm:prSet/>
      <dgm:spPr/>
      <dgm:t>
        <a:bodyPr/>
        <a:lstStyle/>
        <a:p>
          <a:endParaRPr lang="en-US"/>
        </a:p>
      </dgm:t>
    </dgm:pt>
    <dgm:pt modelId="{C4DEDC06-C8EC-4A79-8D12-1A1A3100A5B9}">
      <dgm:prSet phldrT="[Text]" custT="1"/>
      <dgm:spPr>
        <a:ln>
          <a:solidFill>
            <a:srgbClr val="DD550C"/>
          </a:solidFill>
        </a:ln>
      </dgm:spPr>
      <dgm:t>
        <a:bodyPr/>
        <a:lstStyle/>
        <a:p>
          <a:pPr>
            <a:buNone/>
          </a:pPr>
          <a:r>
            <a:rPr lang="en-US" altLang="en-US" sz="2800" dirty="0">
              <a:solidFill>
                <a:srgbClr val="03244D"/>
              </a:solidFill>
              <a:latin typeface="Calibri" panose="020F0502020204030204" pitchFamily="34" charset="0"/>
              <a:cs typeface="Calibri" panose="020F0502020204030204" pitchFamily="34" charset="0"/>
            </a:rPr>
            <a:t>Link established only if processes share a common mailbox</a:t>
          </a:r>
          <a:endParaRPr lang="en-US" sz="2800" dirty="0">
            <a:solidFill>
              <a:srgbClr val="03244D"/>
            </a:solidFill>
            <a:latin typeface="Calibri" panose="020F0502020204030204" pitchFamily="34" charset="0"/>
            <a:cs typeface="Calibri" panose="020F0502020204030204" pitchFamily="34" charset="0"/>
          </a:endParaRPr>
        </a:p>
      </dgm:t>
    </dgm:pt>
    <dgm:pt modelId="{1CB1C124-0025-4308-A902-C7A3EF9027AB}" type="sibTrans" cxnId="{A306BD06-3FC5-4360-944A-5467FD73E1AB}">
      <dgm:prSet/>
      <dgm:spPr/>
      <dgm:t>
        <a:bodyPr/>
        <a:lstStyle/>
        <a:p>
          <a:endParaRPr lang="en-US"/>
        </a:p>
      </dgm:t>
    </dgm:pt>
    <dgm:pt modelId="{A8699FB5-A364-4FA1-A020-115A9AADE4BA}" type="parTrans" cxnId="{A306BD06-3FC5-4360-944A-5467FD73E1AB}">
      <dgm:prSet/>
      <dgm:spPr/>
      <dgm:t>
        <a:bodyPr/>
        <a:lstStyle/>
        <a:p>
          <a:endParaRPr lang="en-US"/>
        </a:p>
      </dgm:t>
    </dgm:pt>
    <dgm:pt modelId="{708CAC7A-2607-4E8D-89A1-CF306ED4A2C0}">
      <dgm:prSet phldrT="[Text]"/>
      <dgm:spPr>
        <a:solidFill>
          <a:srgbClr val="F68026"/>
        </a:solidFill>
        <a:ln>
          <a:solidFill>
            <a:srgbClr val="DD550C"/>
          </a:solidFill>
        </a:ln>
      </dgm:spPr>
      <dgm:t>
        <a:bodyPr/>
        <a:lstStyle/>
        <a:p>
          <a:r>
            <a:rPr lang="en-US" dirty="0"/>
            <a:t>4</a:t>
          </a:r>
        </a:p>
      </dgm:t>
    </dgm:pt>
    <dgm:pt modelId="{FFD81F43-5DA0-457B-9E00-0B3C22B8DF4E}" type="parTrans" cxnId="{651E5FC8-D96C-4A33-B9BE-0CC7B12593DD}">
      <dgm:prSet/>
      <dgm:spPr/>
      <dgm:t>
        <a:bodyPr/>
        <a:lstStyle/>
        <a:p>
          <a:endParaRPr lang="en-US"/>
        </a:p>
      </dgm:t>
    </dgm:pt>
    <dgm:pt modelId="{F067EEA6-6DB0-4563-9B83-19A9A83C28DE}" type="sibTrans" cxnId="{651E5FC8-D96C-4A33-B9BE-0CC7B12593DD}">
      <dgm:prSet/>
      <dgm:spPr/>
      <dgm:t>
        <a:bodyPr/>
        <a:lstStyle/>
        <a:p>
          <a:endParaRPr lang="en-US"/>
        </a:p>
      </dgm:t>
    </dgm:pt>
    <dgm:pt modelId="{208D5F1C-8710-472E-8D9E-48621BC2E853}">
      <dgm:prSet phldrT="[Text]" custT="1"/>
      <dgm:spPr>
        <a:ln>
          <a:solidFill>
            <a:srgbClr val="DD550C"/>
          </a:solidFill>
        </a:ln>
      </dgm:spPr>
      <dgm:t>
        <a:bodyPr/>
        <a:lstStyle/>
        <a:p>
          <a:pPr>
            <a:buNone/>
          </a:pPr>
          <a:r>
            <a:rPr lang="en-US" altLang="en-US" sz="2800" dirty="0">
              <a:solidFill>
                <a:srgbClr val="03244D"/>
              </a:solidFill>
              <a:latin typeface="Calibri" panose="020F0502020204030204" pitchFamily="34" charset="0"/>
              <a:cs typeface="Calibri" panose="020F0502020204030204" pitchFamily="34" charset="0"/>
            </a:rPr>
            <a:t>Link may be unidirectional or bi-directional</a:t>
          </a:r>
          <a:endParaRPr lang="en-US" sz="2800" dirty="0">
            <a:solidFill>
              <a:srgbClr val="03244D"/>
            </a:solidFill>
            <a:latin typeface="Calibri" panose="020F0502020204030204" pitchFamily="34" charset="0"/>
            <a:cs typeface="Calibri" panose="020F0502020204030204" pitchFamily="34" charset="0"/>
          </a:endParaRPr>
        </a:p>
      </dgm:t>
    </dgm:pt>
    <dgm:pt modelId="{FBC3B84C-11BB-4A2C-AE33-1FEFB733A0B0}" type="parTrans" cxnId="{9BC680EE-4F43-44EF-97C4-289A9391B59B}">
      <dgm:prSet/>
      <dgm:spPr/>
      <dgm:t>
        <a:bodyPr/>
        <a:lstStyle/>
        <a:p>
          <a:endParaRPr lang="en-US"/>
        </a:p>
      </dgm:t>
    </dgm:pt>
    <dgm:pt modelId="{A14E26E4-D888-44F8-A177-BD1C33856AB3}" type="sibTrans" cxnId="{9BC680EE-4F43-44EF-97C4-289A9391B59B}">
      <dgm:prSet/>
      <dgm:spPr/>
      <dgm:t>
        <a:bodyPr/>
        <a:lstStyle/>
        <a:p>
          <a:endParaRPr lang="en-US"/>
        </a:p>
      </dgm:t>
    </dgm:pt>
    <dgm:pt modelId="{067E5312-089B-48DC-B8EC-9E6FE94590BE}" type="pres">
      <dgm:prSet presAssocID="{EB7C0D9E-9654-4FA8-AA10-8416CD667475}" presName="linearFlow" presStyleCnt="0">
        <dgm:presLayoutVars>
          <dgm:dir/>
          <dgm:animLvl val="lvl"/>
          <dgm:resizeHandles val="exact"/>
        </dgm:presLayoutVars>
      </dgm:prSet>
      <dgm:spPr/>
    </dgm:pt>
    <dgm:pt modelId="{414E04CD-2182-4E59-861E-647C35A0D63D}" type="pres">
      <dgm:prSet presAssocID="{8BD9F760-55D8-46C9-876A-7B7C5C17F56E}" presName="composite" presStyleCnt="0"/>
      <dgm:spPr/>
    </dgm:pt>
    <dgm:pt modelId="{EFAF798D-3107-4999-984C-A5AA72F10AF0}" type="pres">
      <dgm:prSet presAssocID="{8BD9F760-55D8-46C9-876A-7B7C5C17F56E}" presName="parentText" presStyleLbl="alignNode1" presStyleIdx="0" presStyleCnt="4">
        <dgm:presLayoutVars>
          <dgm:chMax val="1"/>
          <dgm:bulletEnabled val="1"/>
        </dgm:presLayoutVars>
      </dgm:prSet>
      <dgm:spPr/>
    </dgm:pt>
    <dgm:pt modelId="{8DD32222-7FD1-4D44-9569-8990D5FC1DE1}" type="pres">
      <dgm:prSet presAssocID="{8BD9F760-55D8-46C9-876A-7B7C5C17F56E}" presName="descendantText" presStyleLbl="alignAcc1" presStyleIdx="0" presStyleCnt="4">
        <dgm:presLayoutVars>
          <dgm:bulletEnabled val="1"/>
        </dgm:presLayoutVars>
      </dgm:prSet>
      <dgm:spPr/>
    </dgm:pt>
    <dgm:pt modelId="{F5624F9D-91F8-4318-84E8-C152E45DF215}" type="pres">
      <dgm:prSet presAssocID="{86157848-5632-4B23-87B8-79FAEB31704F}" presName="sp" presStyleCnt="0"/>
      <dgm:spPr/>
    </dgm:pt>
    <dgm:pt modelId="{67949BBA-A32D-4E30-8854-5287421CB4F6}" type="pres">
      <dgm:prSet presAssocID="{8830577D-D1C3-4F54-9530-AE0C1540445A}" presName="composite" presStyleCnt="0"/>
      <dgm:spPr/>
    </dgm:pt>
    <dgm:pt modelId="{B7F0D56F-B6AA-4702-8D3C-0269DB547BC3}" type="pres">
      <dgm:prSet presAssocID="{8830577D-D1C3-4F54-9530-AE0C1540445A}" presName="parentText" presStyleLbl="alignNode1" presStyleIdx="1" presStyleCnt="4">
        <dgm:presLayoutVars>
          <dgm:chMax val="1"/>
          <dgm:bulletEnabled val="1"/>
        </dgm:presLayoutVars>
      </dgm:prSet>
      <dgm:spPr/>
    </dgm:pt>
    <dgm:pt modelId="{3982FFF4-760C-46A3-874D-044CAA38386C}" type="pres">
      <dgm:prSet presAssocID="{8830577D-D1C3-4F54-9530-AE0C1540445A}" presName="descendantText" presStyleLbl="alignAcc1" presStyleIdx="1" presStyleCnt="4">
        <dgm:presLayoutVars>
          <dgm:bulletEnabled val="1"/>
        </dgm:presLayoutVars>
      </dgm:prSet>
      <dgm:spPr/>
    </dgm:pt>
    <dgm:pt modelId="{4BEB6B31-C0C4-4EDB-933B-8DD06C0A8470}" type="pres">
      <dgm:prSet presAssocID="{4B75A194-9719-40F7-8194-ABEDBDD52D30}" presName="sp" presStyleCnt="0"/>
      <dgm:spPr/>
    </dgm:pt>
    <dgm:pt modelId="{A028270A-AEFD-499E-8632-335B47C0B14A}" type="pres">
      <dgm:prSet presAssocID="{5219B6EC-F0BB-48A0-A4E8-764BFFE2B7A6}" presName="composite" presStyleCnt="0"/>
      <dgm:spPr/>
    </dgm:pt>
    <dgm:pt modelId="{94C73C64-EF91-4751-93E8-BF77D0BA9E30}" type="pres">
      <dgm:prSet presAssocID="{5219B6EC-F0BB-48A0-A4E8-764BFFE2B7A6}" presName="parentText" presStyleLbl="alignNode1" presStyleIdx="2" presStyleCnt="4">
        <dgm:presLayoutVars>
          <dgm:chMax val="1"/>
          <dgm:bulletEnabled val="1"/>
        </dgm:presLayoutVars>
      </dgm:prSet>
      <dgm:spPr/>
    </dgm:pt>
    <dgm:pt modelId="{1B2A29F5-F43F-4AE2-8DD8-5D4364F5D4E6}" type="pres">
      <dgm:prSet presAssocID="{5219B6EC-F0BB-48A0-A4E8-764BFFE2B7A6}" presName="descendantText" presStyleLbl="alignAcc1" presStyleIdx="2" presStyleCnt="4">
        <dgm:presLayoutVars>
          <dgm:bulletEnabled val="1"/>
        </dgm:presLayoutVars>
      </dgm:prSet>
      <dgm:spPr/>
    </dgm:pt>
    <dgm:pt modelId="{0FDCA149-AC68-4C34-9D2A-9C694A3BD02C}" type="pres">
      <dgm:prSet presAssocID="{745D627B-20C9-43F5-A240-5DC29F5CE900}" presName="sp" presStyleCnt="0"/>
      <dgm:spPr/>
    </dgm:pt>
    <dgm:pt modelId="{08E3B765-B395-4602-9A6B-DA305AB0818F}" type="pres">
      <dgm:prSet presAssocID="{708CAC7A-2607-4E8D-89A1-CF306ED4A2C0}" presName="composite" presStyleCnt="0"/>
      <dgm:spPr/>
    </dgm:pt>
    <dgm:pt modelId="{D13CAB40-016D-45CE-B839-86EBC52C2ABC}" type="pres">
      <dgm:prSet presAssocID="{708CAC7A-2607-4E8D-89A1-CF306ED4A2C0}" presName="parentText" presStyleLbl="alignNode1" presStyleIdx="3" presStyleCnt="4">
        <dgm:presLayoutVars>
          <dgm:chMax val="1"/>
          <dgm:bulletEnabled val="1"/>
        </dgm:presLayoutVars>
      </dgm:prSet>
      <dgm:spPr/>
    </dgm:pt>
    <dgm:pt modelId="{B80B8648-B280-4066-A342-E0EABB8B237C}" type="pres">
      <dgm:prSet presAssocID="{708CAC7A-2607-4E8D-89A1-CF306ED4A2C0}" presName="descendantText" presStyleLbl="alignAcc1" presStyleIdx="3" presStyleCnt="4">
        <dgm:presLayoutVars>
          <dgm:bulletEnabled val="1"/>
        </dgm:presLayoutVars>
      </dgm:prSet>
      <dgm:spPr/>
    </dgm:pt>
  </dgm:ptLst>
  <dgm:cxnLst>
    <dgm:cxn modelId="{70405206-4F94-4DD7-8A7C-1842813655B2}" srcId="{EB7C0D9E-9654-4FA8-AA10-8416CD667475}" destId="{8BD9F760-55D8-46C9-876A-7B7C5C17F56E}" srcOrd="0" destOrd="0" parTransId="{AD8C9274-AD85-489E-A293-64F4E60C7C41}" sibTransId="{86157848-5632-4B23-87B8-79FAEB31704F}"/>
    <dgm:cxn modelId="{A306BD06-3FC5-4360-944A-5467FD73E1AB}" srcId="{8BD9F760-55D8-46C9-876A-7B7C5C17F56E}" destId="{C4DEDC06-C8EC-4A79-8D12-1A1A3100A5B9}" srcOrd="0" destOrd="0" parTransId="{A8699FB5-A364-4FA1-A020-115A9AADE4BA}" sibTransId="{1CB1C124-0025-4308-A902-C7A3EF9027AB}"/>
    <dgm:cxn modelId="{1BEC6823-7224-471B-AED3-5F9406E05DEB}" srcId="{EB7C0D9E-9654-4FA8-AA10-8416CD667475}" destId="{8830577D-D1C3-4F54-9530-AE0C1540445A}" srcOrd="1" destOrd="0" parTransId="{68353EFC-0D5E-4154-9928-656098996E9E}" sibTransId="{4B75A194-9719-40F7-8194-ABEDBDD52D30}"/>
    <dgm:cxn modelId="{5F6D1D2D-B6A4-4C83-932C-CF5491E1040D}" srcId="{8830577D-D1C3-4F54-9530-AE0C1540445A}" destId="{562F0A6A-C0FA-4223-9C9D-CECB0D32ECA1}" srcOrd="0" destOrd="0" parTransId="{5B0CFBB8-388D-4273-9744-8FEB7734D84C}" sibTransId="{FE8B5CCE-7ABA-42D4-9EFC-2516F0C1FB50}"/>
    <dgm:cxn modelId="{13F00D69-6BB8-4FF7-9072-9A108BDBAE42}" type="presOf" srcId="{8830577D-D1C3-4F54-9530-AE0C1540445A}" destId="{B7F0D56F-B6AA-4702-8D3C-0269DB547BC3}" srcOrd="0" destOrd="0" presId="urn:microsoft.com/office/officeart/2005/8/layout/chevron2"/>
    <dgm:cxn modelId="{41FD7958-2E29-4022-865D-852CD7A6239F}" type="presOf" srcId="{8BD9F760-55D8-46C9-876A-7B7C5C17F56E}" destId="{EFAF798D-3107-4999-984C-A5AA72F10AF0}" srcOrd="0" destOrd="0" presId="urn:microsoft.com/office/officeart/2005/8/layout/chevron2"/>
    <dgm:cxn modelId="{7ADDBF89-E970-4DF3-B8FB-F4957A5366E8}" type="presOf" srcId="{208D5F1C-8710-472E-8D9E-48621BC2E853}" destId="{B80B8648-B280-4066-A342-E0EABB8B237C}" srcOrd="0" destOrd="0" presId="urn:microsoft.com/office/officeart/2005/8/layout/chevron2"/>
    <dgm:cxn modelId="{67D6959C-F452-42A5-9A37-25ADE00E9101}" type="presOf" srcId="{C4DEDC06-C8EC-4A79-8D12-1A1A3100A5B9}" destId="{8DD32222-7FD1-4D44-9569-8990D5FC1DE1}" srcOrd="0" destOrd="0" presId="urn:microsoft.com/office/officeart/2005/8/layout/chevron2"/>
    <dgm:cxn modelId="{68B783A0-260B-4341-89CD-57E3F372A94F}" type="presOf" srcId="{5219B6EC-F0BB-48A0-A4E8-764BFFE2B7A6}" destId="{94C73C64-EF91-4751-93E8-BF77D0BA9E30}" srcOrd="0" destOrd="0" presId="urn:microsoft.com/office/officeart/2005/8/layout/chevron2"/>
    <dgm:cxn modelId="{430B5FBF-FF69-4D0B-8719-AF3CE336EE6B}" type="presOf" srcId="{50F5DEC1-9D9E-47B7-9A2E-7E58A7C63478}" destId="{1B2A29F5-F43F-4AE2-8DD8-5D4364F5D4E6}" srcOrd="0" destOrd="0" presId="urn:microsoft.com/office/officeart/2005/8/layout/chevron2"/>
    <dgm:cxn modelId="{651E5FC8-D96C-4A33-B9BE-0CC7B12593DD}" srcId="{EB7C0D9E-9654-4FA8-AA10-8416CD667475}" destId="{708CAC7A-2607-4E8D-89A1-CF306ED4A2C0}" srcOrd="3" destOrd="0" parTransId="{FFD81F43-5DA0-457B-9E00-0B3C22B8DF4E}" sibTransId="{F067EEA6-6DB0-4563-9B83-19A9A83C28DE}"/>
    <dgm:cxn modelId="{DA39E7CB-BF20-4E86-AE58-CFE7C891843E}" type="presOf" srcId="{562F0A6A-C0FA-4223-9C9D-CECB0D32ECA1}" destId="{3982FFF4-760C-46A3-874D-044CAA38386C}" srcOrd="0" destOrd="0" presId="urn:microsoft.com/office/officeart/2005/8/layout/chevron2"/>
    <dgm:cxn modelId="{E25965D6-33C5-452E-96AC-4A212AE68D12}" srcId="{5219B6EC-F0BB-48A0-A4E8-764BFFE2B7A6}" destId="{50F5DEC1-9D9E-47B7-9A2E-7E58A7C63478}" srcOrd="0" destOrd="0" parTransId="{04E1EB12-EE57-43E0-BE8A-0EBC9B6D5147}" sibTransId="{6793FF41-A601-4784-965D-6CC8BAD73462}"/>
    <dgm:cxn modelId="{9BC680EE-4F43-44EF-97C4-289A9391B59B}" srcId="{708CAC7A-2607-4E8D-89A1-CF306ED4A2C0}" destId="{208D5F1C-8710-472E-8D9E-48621BC2E853}" srcOrd="0" destOrd="0" parTransId="{FBC3B84C-11BB-4A2C-AE33-1FEFB733A0B0}" sibTransId="{A14E26E4-D888-44F8-A177-BD1C33856AB3}"/>
    <dgm:cxn modelId="{437E88F1-0E2D-4991-A123-A2F6BB6A1BF0}" type="presOf" srcId="{708CAC7A-2607-4E8D-89A1-CF306ED4A2C0}" destId="{D13CAB40-016D-45CE-B839-86EBC52C2ABC}" srcOrd="0" destOrd="0" presId="urn:microsoft.com/office/officeart/2005/8/layout/chevron2"/>
    <dgm:cxn modelId="{8C416EF5-C997-43AE-94FD-FF6FBA1E86F4}" srcId="{EB7C0D9E-9654-4FA8-AA10-8416CD667475}" destId="{5219B6EC-F0BB-48A0-A4E8-764BFFE2B7A6}" srcOrd="2" destOrd="0" parTransId="{D205A8CC-E009-4AB2-85BC-038B897946CC}" sibTransId="{745D627B-20C9-43F5-A240-5DC29F5CE900}"/>
    <dgm:cxn modelId="{9AE6DCF6-3C23-4086-854E-17A2285C5DDF}" type="presOf" srcId="{EB7C0D9E-9654-4FA8-AA10-8416CD667475}" destId="{067E5312-089B-48DC-B8EC-9E6FE94590BE}" srcOrd="0" destOrd="0" presId="urn:microsoft.com/office/officeart/2005/8/layout/chevron2"/>
    <dgm:cxn modelId="{BA7E3FAA-FDF0-4DE6-BA34-84ACB3310F1C}" type="presParOf" srcId="{067E5312-089B-48DC-B8EC-9E6FE94590BE}" destId="{414E04CD-2182-4E59-861E-647C35A0D63D}" srcOrd="0" destOrd="0" presId="urn:microsoft.com/office/officeart/2005/8/layout/chevron2"/>
    <dgm:cxn modelId="{9995C8A6-F166-42CE-896D-6873ADE798EE}" type="presParOf" srcId="{414E04CD-2182-4E59-861E-647C35A0D63D}" destId="{EFAF798D-3107-4999-984C-A5AA72F10AF0}" srcOrd="0" destOrd="0" presId="urn:microsoft.com/office/officeart/2005/8/layout/chevron2"/>
    <dgm:cxn modelId="{A8391CE5-5663-4EAB-BC04-E377CDE24081}" type="presParOf" srcId="{414E04CD-2182-4E59-861E-647C35A0D63D}" destId="{8DD32222-7FD1-4D44-9569-8990D5FC1DE1}" srcOrd="1" destOrd="0" presId="urn:microsoft.com/office/officeart/2005/8/layout/chevron2"/>
    <dgm:cxn modelId="{3D4FEA00-C4C8-4C8C-9684-D0D8C3CA587B}" type="presParOf" srcId="{067E5312-089B-48DC-B8EC-9E6FE94590BE}" destId="{F5624F9D-91F8-4318-84E8-C152E45DF215}" srcOrd="1" destOrd="0" presId="urn:microsoft.com/office/officeart/2005/8/layout/chevron2"/>
    <dgm:cxn modelId="{0AF3A15E-1450-4BE1-9612-AA3D53064AA9}" type="presParOf" srcId="{067E5312-089B-48DC-B8EC-9E6FE94590BE}" destId="{67949BBA-A32D-4E30-8854-5287421CB4F6}" srcOrd="2" destOrd="0" presId="urn:microsoft.com/office/officeart/2005/8/layout/chevron2"/>
    <dgm:cxn modelId="{1513DADC-5C11-4848-A2C6-4BD3E9381C69}" type="presParOf" srcId="{67949BBA-A32D-4E30-8854-5287421CB4F6}" destId="{B7F0D56F-B6AA-4702-8D3C-0269DB547BC3}" srcOrd="0" destOrd="0" presId="urn:microsoft.com/office/officeart/2005/8/layout/chevron2"/>
    <dgm:cxn modelId="{BEEBD9D6-002B-4C76-9FB9-A0D56B465D49}" type="presParOf" srcId="{67949BBA-A32D-4E30-8854-5287421CB4F6}" destId="{3982FFF4-760C-46A3-874D-044CAA38386C}" srcOrd="1" destOrd="0" presId="urn:microsoft.com/office/officeart/2005/8/layout/chevron2"/>
    <dgm:cxn modelId="{B060E7F5-79CD-4D72-99E5-D3C8E77031B5}" type="presParOf" srcId="{067E5312-089B-48DC-B8EC-9E6FE94590BE}" destId="{4BEB6B31-C0C4-4EDB-933B-8DD06C0A8470}" srcOrd="3" destOrd="0" presId="urn:microsoft.com/office/officeart/2005/8/layout/chevron2"/>
    <dgm:cxn modelId="{DC313737-8948-4F1B-8C02-9EE9AB01B5F7}" type="presParOf" srcId="{067E5312-089B-48DC-B8EC-9E6FE94590BE}" destId="{A028270A-AEFD-499E-8632-335B47C0B14A}" srcOrd="4" destOrd="0" presId="urn:microsoft.com/office/officeart/2005/8/layout/chevron2"/>
    <dgm:cxn modelId="{E409F0DD-2C37-41F9-A054-D7851BE1B5A1}" type="presParOf" srcId="{A028270A-AEFD-499E-8632-335B47C0B14A}" destId="{94C73C64-EF91-4751-93E8-BF77D0BA9E30}" srcOrd="0" destOrd="0" presId="urn:microsoft.com/office/officeart/2005/8/layout/chevron2"/>
    <dgm:cxn modelId="{E5D74509-4F3B-4AA0-989E-A389C81EF0A0}" type="presParOf" srcId="{A028270A-AEFD-499E-8632-335B47C0B14A}" destId="{1B2A29F5-F43F-4AE2-8DD8-5D4364F5D4E6}" srcOrd="1" destOrd="0" presId="urn:microsoft.com/office/officeart/2005/8/layout/chevron2"/>
    <dgm:cxn modelId="{08D96376-6B67-4CEA-978B-68CEF2FA170F}" type="presParOf" srcId="{067E5312-089B-48DC-B8EC-9E6FE94590BE}" destId="{0FDCA149-AC68-4C34-9D2A-9C694A3BD02C}" srcOrd="5" destOrd="0" presId="urn:microsoft.com/office/officeart/2005/8/layout/chevron2"/>
    <dgm:cxn modelId="{E00B8D4B-9E1F-4F0A-9E7F-F9721C0AFBED}" type="presParOf" srcId="{067E5312-089B-48DC-B8EC-9E6FE94590BE}" destId="{08E3B765-B395-4602-9A6B-DA305AB0818F}" srcOrd="6" destOrd="0" presId="urn:microsoft.com/office/officeart/2005/8/layout/chevron2"/>
    <dgm:cxn modelId="{95AD7EF1-CC65-4036-B5C5-64896A81C702}" type="presParOf" srcId="{08E3B765-B395-4602-9A6B-DA305AB0818F}" destId="{D13CAB40-016D-45CE-B839-86EBC52C2ABC}" srcOrd="0" destOrd="0" presId="urn:microsoft.com/office/officeart/2005/8/layout/chevron2"/>
    <dgm:cxn modelId="{605A404A-F74E-47D3-A4BA-44606531E37B}" type="presParOf" srcId="{08E3B765-B395-4602-9A6B-DA305AB0818F}" destId="{B80B8648-B280-4066-A342-E0EABB8B237C}" srcOrd="1" destOrd="0" presId="urn:microsoft.com/office/officeart/2005/8/layout/chevron2"/>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AF798D-3107-4999-984C-A5AA72F10AF0}">
      <dsp:nvSpPr>
        <dsp:cNvPr id="0" name=""/>
        <dsp:cNvSpPr/>
      </dsp:nvSpPr>
      <dsp:spPr>
        <a:xfrm rot="5400000">
          <a:off x="-176410" y="178091"/>
          <a:ext cx="1176072" cy="823251"/>
        </a:xfrm>
        <a:prstGeom prst="chevron">
          <a:avLst/>
        </a:prstGeom>
        <a:solidFill>
          <a:srgbClr val="F68026"/>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I</a:t>
          </a:r>
        </a:p>
      </dsp:txBody>
      <dsp:txXfrm rot="-5400000">
        <a:off x="1" y="413307"/>
        <a:ext cx="823251" cy="352821"/>
      </dsp:txXfrm>
    </dsp:sp>
    <dsp:sp modelId="{8DD32222-7FD1-4D44-9569-8990D5FC1DE1}">
      <dsp:nvSpPr>
        <dsp:cNvPr id="0" name=""/>
        <dsp:cNvSpPr/>
      </dsp:nvSpPr>
      <dsp:spPr>
        <a:xfrm rot="5400000">
          <a:off x="4696651" y="-3871720"/>
          <a:ext cx="764447" cy="8511248"/>
        </a:xfrm>
        <a:prstGeom prst="round2SameRect">
          <a:avLst/>
        </a:prstGeom>
        <a:solidFill>
          <a:schemeClr val="lt1">
            <a:alpha val="90000"/>
            <a:hueOff val="0"/>
            <a:satOff val="0"/>
            <a:lumOff val="0"/>
            <a:alphaOff val="0"/>
          </a:schemeClr>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None/>
          </a:pPr>
          <a:r>
            <a:rPr lang="en-US" altLang="en-US" sz="2800" kern="1200" dirty="0">
              <a:solidFill>
                <a:srgbClr val="03244D"/>
              </a:solidFill>
              <a:latin typeface="Calibri" panose="020F0502020204030204" pitchFamily="34" charset="0"/>
              <a:cs typeface="Calibri" panose="020F0502020204030204" pitchFamily="34" charset="0"/>
            </a:rPr>
            <a:t>How are links established?</a:t>
          </a:r>
          <a:endParaRPr lang="en-US" sz="2800" kern="1200" dirty="0">
            <a:solidFill>
              <a:srgbClr val="03244D"/>
            </a:solidFill>
            <a:latin typeface="Calibri" panose="020F0502020204030204" pitchFamily="34" charset="0"/>
            <a:cs typeface="Calibri" panose="020F0502020204030204" pitchFamily="34" charset="0"/>
          </a:endParaRPr>
        </a:p>
      </dsp:txBody>
      <dsp:txXfrm rot="-5400000">
        <a:off x="823251" y="38997"/>
        <a:ext cx="8473931" cy="689813"/>
      </dsp:txXfrm>
    </dsp:sp>
    <dsp:sp modelId="{B7F0D56F-B6AA-4702-8D3C-0269DB547BC3}">
      <dsp:nvSpPr>
        <dsp:cNvPr id="0" name=""/>
        <dsp:cNvSpPr/>
      </dsp:nvSpPr>
      <dsp:spPr>
        <a:xfrm rot="5400000">
          <a:off x="-176410" y="1237899"/>
          <a:ext cx="1176072" cy="823251"/>
        </a:xfrm>
        <a:prstGeom prst="chevron">
          <a:avLst/>
        </a:prstGeom>
        <a:solidFill>
          <a:srgbClr val="F68026"/>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2</a:t>
          </a:r>
        </a:p>
      </dsp:txBody>
      <dsp:txXfrm rot="-5400000">
        <a:off x="1" y="1473115"/>
        <a:ext cx="823251" cy="352821"/>
      </dsp:txXfrm>
    </dsp:sp>
    <dsp:sp modelId="{3982FFF4-760C-46A3-874D-044CAA38386C}">
      <dsp:nvSpPr>
        <dsp:cNvPr id="0" name=""/>
        <dsp:cNvSpPr/>
      </dsp:nvSpPr>
      <dsp:spPr>
        <a:xfrm rot="5400000">
          <a:off x="4696651" y="-2811912"/>
          <a:ext cx="764447" cy="8511248"/>
        </a:xfrm>
        <a:prstGeom prst="round2SameRect">
          <a:avLst/>
        </a:prstGeom>
        <a:solidFill>
          <a:schemeClr val="lt1">
            <a:alpha val="90000"/>
            <a:hueOff val="0"/>
            <a:satOff val="0"/>
            <a:lumOff val="0"/>
            <a:alphaOff val="0"/>
          </a:schemeClr>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None/>
          </a:pPr>
          <a:r>
            <a:rPr lang="en-US" altLang="en-US" sz="2800" kern="1200" dirty="0">
              <a:solidFill>
                <a:srgbClr val="03244D"/>
              </a:solidFill>
              <a:latin typeface="Calibri" panose="020F0502020204030204" pitchFamily="34" charset="0"/>
              <a:cs typeface="Calibri" panose="020F0502020204030204" pitchFamily="34" charset="0"/>
            </a:rPr>
            <a:t>Can a link be associated with more than two processes?</a:t>
          </a:r>
          <a:endParaRPr lang="en-US" sz="2800" kern="1200" dirty="0">
            <a:solidFill>
              <a:srgbClr val="03244D"/>
            </a:solidFill>
            <a:latin typeface="Calibri" panose="020F0502020204030204" pitchFamily="34" charset="0"/>
            <a:cs typeface="Calibri" panose="020F0502020204030204" pitchFamily="34" charset="0"/>
          </a:endParaRPr>
        </a:p>
      </dsp:txBody>
      <dsp:txXfrm rot="-5400000">
        <a:off x="823251" y="1098805"/>
        <a:ext cx="8473931" cy="689813"/>
      </dsp:txXfrm>
    </dsp:sp>
    <dsp:sp modelId="{94C73C64-EF91-4751-93E8-BF77D0BA9E30}">
      <dsp:nvSpPr>
        <dsp:cNvPr id="0" name=""/>
        <dsp:cNvSpPr/>
      </dsp:nvSpPr>
      <dsp:spPr>
        <a:xfrm rot="5400000">
          <a:off x="-176410" y="2297707"/>
          <a:ext cx="1176072" cy="823251"/>
        </a:xfrm>
        <a:prstGeom prst="chevron">
          <a:avLst/>
        </a:prstGeom>
        <a:solidFill>
          <a:srgbClr val="F68026"/>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3</a:t>
          </a:r>
        </a:p>
      </dsp:txBody>
      <dsp:txXfrm rot="-5400000">
        <a:off x="1" y="2532923"/>
        <a:ext cx="823251" cy="352821"/>
      </dsp:txXfrm>
    </dsp:sp>
    <dsp:sp modelId="{1B2A29F5-F43F-4AE2-8DD8-5D4364F5D4E6}">
      <dsp:nvSpPr>
        <dsp:cNvPr id="0" name=""/>
        <dsp:cNvSpPr/>
      </dsp:nvSpPr>
      <dsp:spPr>
        <a:xfrm rot="5400000">
          <a:off x="4696651" y="-1752103"/>
          <a:ext cx="764447" cy="8511248"/>
        </a:xfrm>
        <a:prstGeom prst="round2SameRect">
          <a:avLst/>
        </a:prstGeom>
        <a:solidFill>
          <a:schemeClr val="lt1">
            <a:alpha val="90000"/>
            <a:hueOff val="0"/>
            <a:satOff val="0"/>
            <a:lumOff val="0"/>
            <a:alphaOff val="0"/>
          </a:schemeClr>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None/>
          </a:pPr>
          <a:r>
            <a:rPr lang="en-US" altLang="en-US" sz="2800" kern="1200" dirty="0">
              <a:solidFill>
                <a:srgbClr val="03244D"/>
              </a:solidFill>
              <a:latin typeface="Calibri" panose="020F0502020204030204" pitchFamily="34" charset="0"/>
              <a:cs typeface="Calibri" panose="020F0502020204030204" pitchFamily="34" charset="0"/>
            </a:rPr>
            <a:t>Is the size of a message fixed or variable?</a:t>
          </a:r>
          <a:endParaRPr lang="en-US" sz="2800" kern="1200" dirty="0">
            <a:solidFill>
              <a:srgbClr val="03244D"/>
            </a:solidFill>
            <a:latin typeface="Calibri" panose="020F0502020204030204" pitchFamily="34" charset="0"/>
            <a:cs typeface="Calibri" panose="020F0502020204030204" pitchFamily="34" charset="0"/>
          </a:endParaRPr>
        </a:p>
      </dsp:txBody>
      <dsp:txXfrm rot="-5400000">
        <a:off x="823251" y="2158614"/>
        <a:ext cx="8473931" cy="689813"/>
      </dsp:txXfrm>
    </dsp:sp>
    <dsp:sp modelId="{D13CAB40-016D-45CE-B839-86EBC52C2ABC}">
      <dsp:nvSpPr>
        <dsp:cNvPr id="0" name=""/>
        <dsp:cNvSpPr/>
      </dsp:nvSpPr>
      <dsp:spPr>
        <a:xfrm rot="5400000">
          <a:off x="-176410" y="3357516"/>
          <a:ext cx="1176072" cy="823251"/>
        </a:xfrm>
        <a:prstGeom prst="chevron">
          <a:avLst/>
        </a:prstGeom>
        <a:solidFill>
          <a:srgbClr val="F68026"/>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4</a:t>
          </a:r>
        </a:p>
      </dsp:txBody>
      <dsp:txXfrm rot="-5400000">
        <a:off x="1" y="3592732"/>
        <a:ext cx="823251" cy="352821"/>
      </dsp:txXfrm>
    </dsp:sp>
    <dsp:sp modelId="{B80B8648-B280-4066-A342-E0EABB8B237C}">
      <dsp:nvSpPr>
        <dsp:cNvPr id="0" name=""/>
        <dsp:cNvSpPr/>
      </dsp:nvSpPr>
      <dsp:spPr>
        <a:xfrm rot="5400000">
          <a:off x="4696651" y="-692295"/>
          <a:ext cx="764447" cy="8511248"/>
        </a:xfrm>
        <a:prstGeom prst="round2SameRect">
          <a:avLst/>
        </a:prstGeom>
        <a:solidFill>
          <a:schemeClr val="lt1">
            <a:alpha val="90000"/>
            <a:hueOff val="0"/>
            <a:satOff val="0"/>
            <a:lumOff val="0"/>
            <a:alphaOff val="0"/>
          </a:schemeClr>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None/>
          </a:pPr>
          <a:r>
            <a:rPr lang="en-US" altLang="en-US" sz="2800" kern="1200" dirty="0">
              <a:solidFill>
                <a:srgbClr val="03244D"/>
              </a:solidFill>
              <a:latin typeface="Calibri" panose="020F0502020204030204" pitchFamily="34" charset="0"/>
              <a:cs typeface="Calibri" panose="020F0502020204030204" pitchFamily="34" charset="0"/>
            </a:rPr>
            <a:t>Is a link unidirectional or bi-directional?</a:t>
          </a:r>
          <a:endParaRPr lang="en-US" sz="2800" kern="1200" dirty="0">
            <a:solidFill>
              <a:srgbClr val="03244D"/>
            </a:solidFill>
            <a:latin typeface="Calibri" panose="020F0502020204030204" pitchFamily="34" charset="0"/>
            <a:cs typeface="Calibri" panose="020F0502020204030204" pitchFamily="34" charset="0"/>
          </a:endParaRPr>
        </a:p>
      </dsp:txBody>
      <dsp:txXfrm rot="-5400000">
        <a:off x="823251" y="3218422"/>
        <a:ext cx="8473931" cy="689813"/>
      </dsp:txXfrm>
    </dsp:sp>
    <dsp:sp modelId="{69A114F7-F839-424E-A424-159A28A26D2C}">
      <dsp:nvSpPr>
        <dsp:cNvPr id="0" name=""/>
        <dsp:cNvSpPr/>
      </dsp:nvSpPr>
      <dsp:spPr>
        <a:xfrm rot="5400000">
          <a:off x="-176410" y="4417324"/>
          <a:ext cx="1176072" cy="823251"/>
        </a:xfrm>
        <a:prstGeom prst="chevron">
          <a:avLst/>
        </a:prstGeom>
        <a:solidFill>
          <a:srgbClr val="F68026"/>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5</a:t>
          </a:r>
        </a:p>
      </dsp:txBody>
      <dsp:txXfrm rot="-5400000">
        <a:off x="1" y="4652540"/>
        <a:ext cx="823251" cy="352821"/>
      </dsp:txXfrm>
    </dsp:sp>
    <dsp:sp modelId="{84AE4C7A-A740-4280-85CD-BCA802AB07A8}">
      <dsp:nvSpPr>
        <dsp:cNvPr id="0" name=""/>
        <dsp:cNvSpPr/>
      </dsp:nvSpPr>
      <dsp:spPr>
        <a:xfrm rot="5400000">
          <a:off x="4696651" y="367513"/>
          <a:ext cx="764447" cy="8511248"/>
        </a:xfrm>
        <a:prstGeom prst="round2SameRect">
          <a:avLst/>
        </a:prstGeom>
        <a:solidFill>
          <a:schemeClr val="lt1">
            <a:alpha val="90000"/>
            <a:hueOff val="0"/>
            <a:satOff val="0"/>
            <a:lumOff val="0"/>
            <a:alphaOff val="0"/>
          </a:schemeClr>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None/>
          </a:pPr>
          <a:r>
            <a:rPr lang="en-US" altLang="en-US" sz="2800" kern="1200" dirty="0">
              <a:solidFill>
                <a:srgbClr val="03244D"/>
              </a:solidFill>
              <a:latin typeface="Calibri" panose="020F0502020204030204" pitchFamily="34" charset="0"/>
              <a:cs typeface="Calibri" panose="020F0502020204030204" pitchFamily="34" charset="0"/>
            </a:rPr>
            <a:t>How many links between a pair of processes?</a:t>
          </a:r>
          <a:endParaRPr lang="en-US" sz="2800" kern="1200" dirty="0">
            <a:solidFill>
              <a:srgbClr val="03244D"/>
            </a:solidFill>
            <a:latin typeface="Calibri" panose="020F0502020204030204" pitchFamily="34" charset="0"/>
            <a:cs typeface="Calibri" panose="020F0502020204030204" pitchFamily="34" charset="0"/>
          </a:endParaRPr>
        </a:p>
      </dsp:txBody>
      <dsp:txXfrm rot="-5400000">
        <a:off x="823251" y="4278231"/>
        <a:ext cx="8473931" cy="6898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AF798D-3107-4999-984C-A5AA72F10AF0}">
      <dsp:nvSpPr>
        <dsp:cNvPr id="0" name=""/>
        <dsp:cNvSpPr/>
      </dsp:nvSpPr>
      <dsp:spPr>
        <a:xfrm rot="5400000">
          <a:off x="-219471" y="219479"/>
          <a:ext cx="1463145" cy="1024202"/>
        </a:xfrm>
        <a:prstGeom prst="chevron">
          <a:avLst/>
        </a:prstGeom>
        <a:solidFill>
          <a:srgbClr val="F68026"/>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1</a:t>
          </a:r>
        </a:p>
      </dsp:txBody>
      <dsp:txXfrm rot="-5400000">
        <a:off x="1" y="512108"/>
        <a:ext cx="1024202" cy="438943"/>
      </dsp:txXfrm>
    </dsp:sp>
    <dsp:sp modelId="{8DD32222-7FD1-4D44-9569-8990D5FC1DE1}">
      <dsp:nvSpPr>
        <dsp:cNvPr id="0" name=""/>
        <dsp:cNvSpPr/>
      </dsp:nvSpPr>
      <dsp:spPr>
        <a:xfrm rot="5400000">
          <a:off x="4932428" y="-3908218"/>
          <a:ext cx="951044" cy="8767497"/>
        </a:xfrm>
        <a:prstGeom prst="round2SameRect">
          <a:avLst/>
        </a:prstGeom>
        <a:solidFill>
          <a:schemeClr val="lt1">
            <a:alpha val="90000"/>
            <a:hueOff val="0"/>
            <a:satOff val="0"/>
            <a:lumOff val="0"/>
            <a:alphaOff val="0"/>
          </a:schemeClr>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None/>
          </a:pPr>
          <a:r>
            <a:rPr lang="en-US" altLang="en-US" sz="2800" kern="1200" dirty="0">
              <a:solidFill>
                <a:srgbClr val="03244D"/>
              </a:solidFill>
              <a:latin typeface="Calibri" panose="020F0502020204030204" pitchFamily="34" charset="0"/>
              <a:cs typeface="Calibri" panose="020F0502020204030204" pitchFamily="34" charset="0"/>
            </a:rPr>
            <a:t>Links are established automatically</a:t>
          </a:r>
          <a:endParaRPr lang="en-US" sz="2800" kern="1200" dirty="0">
            <a:solidFill>
              <a:srgbClr val="03244D"/>
            </a:solidFill>
            <a:latin typeface="Calibri" panose="020F0502020204030204" pitchFamily="34" charset="0"/>
            <a:cs typeface="Calibri" panose="020F0502020204030204" pitchFamily="34" charset="0"/>
          </a:endParaRPr>
        </a:p>
      </dsp:txBody>
      <dsp:txXfrm rot="-5400000">
        <a:off x="1024202" y="46434"/>
        <a:ext cx="8721071" cy="858192"/>
      </dsp:txXfrm>
    </dsp:sp>
    <dsp:sp modelId="{B7F0D56F-B6AA-4702-8D3C-0269DB547BC3}">
      <dsp:nvSpPr>
        <dsp:cNvPr id="0" name=""/>
        <dsp:cNvSpPr/>
      </dsp:nvSpPr>
      <dsp:spPr>
        <a:xfrm rot="5400000">
          <a:off x="-219471" y="1537981"/>
          <a:ext cx="1463145" cy="1024202"/>
        </a:xfrm>
        <a:prstGeom prst="chevron">
          <a:avLst/>
        </a:prstGeom>
        <a:solidFill>
          <a:srgbClr val="F68026"/>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2</a:t>
          </a:r>
        </a:p>
      </dsp:txBody>
      <dsp:txXfrm rot="-5400000">
        <a:off x="1" y="1830610"/>
        <a:ext cx="1024202" cy="438943"/>
      </dsp:txXfrm>
    </dsp:sp>
    <dsp:sp modelId="{3982FFF4-760C-46A3-874D-044CAA38386C}">
      <dsp:nvSpPr>
        <dsp:cNvPr id="0" name=""/>
        <dsp:cNvSpPr/>
      </dsp:nvSpPr>
      <dsp:spPr>
        <a:xfrm rot="5400000">
          <a:off x="4932428" y="-2589716"/>
          <a:ext cx="951044" cy="8767497"/>
        </a:xfrm>
        <a:prstGeom prst="round2SameRect">
          <a:avLst/>
        </a:prstGeom>
        <a:solidFill>
          <a:schemeClr val="lt1">
            <a:alpha val="90000"/>
            <a:hueOff val="0"/>
            <a:satOff val="0"/>
            <a:lumOff val="0"/>
            <a:alphaOff val="0"/>
          </a:schemeClr>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None/>
          </a:pPr>
          <a:r>
            <a:rPr lang="en-US" altLang="en-US" sz="2800" kern="1200" dirty="0">
              <a:solidFill>
                <a:srgbClr val="03244D"/>
              </a:solidFill>
              <a:latin typeface="Calibri" panose="020F0502020204030204" pitchFamily="34" charset="0"/>
              <a:cs typeface="Calibri" panose="020F0502020204030204" pitchFamily="34" charset="0"/>
            </a:rPr>
            <a:t>A link is associated with exactly one pair of processes</a:t>
          </a:r>
          <a:endParaRPr lang="en-US" sz="2800" kern="1200" dirty="0">
            <a:solidFill>
              <a:srgbClr val="03244D"/>
            </a:solidFill>
            <a:latin typeface="Calibri" panose="020F0502020204030204" pitchFamily="34" charset="0"/>
            <a:cs typeface="Calibri" panose="020F0502020204030204" pitchFamily="34" charset="0"/>
          </a:endParaRPr>
        </a:p>
      </dsp:txBody>
      <dsp:txXfrm rot="-5400000">
        <a:off x="1024202" y="1364936"/>
        <a:ext cx="8721071" cy="858192"/>
      </dsp:txXfrm>
    </dsp:sp>
    <dsp:sp modelId="{94C73C64-EF91-4751-93E8-BF77D0BA9E30}">
      <dsp:nvSpPr>
        <dsp:cNvPr id="0" name=""/>
        <dsp:cNvSpPr/>
      </dsp:nvSpPr>
      <dsp:spPr>
        <a:xfrm rot="5400000">
          <a:off x="-219471" y="2856483"/>
          <a:ext cx="1463145" cy="1024202"/>
        </a:xfrm>
        <a:prstGeom prst="chevron">
          <a:avLst/>
        </a:prstGeom>
        <a:solidFill>
          <a:srgbClr val="F68026"/>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3</a:t>
          </a:r>
        </a:p>
      </dsp:txBody>
      <dsp:txXfrm rot="-5400000">
        <a:off x="1" y="3149112"/>
        <a:ext cx="1024202" cy="438943"/>
      </dsp:txXfrm>
    </dsp:sp>
    <dsp:sp modelId="{1B2A29F5-F43F-4AE2-8DD8-5D4364F5D4E6}">
      <dsp:nvSpPr>
        <dsp:cNvPr id="0" name=""/>
        <dsp:cNvSpPr/>
      </dsp:nvSpPr>
      <dsp:spPr>
        <a:xfrm rot="5400000">
          <a:off x="4932428" y="-1271215"/>
          <a:ext cx="951044" cy="8767497"/>
        </a:xfrm>
        <a:prstGeom prst="round2SameRect">
          <a:avLst/>
        </a:prstGeom>
        <a:solidFill>
          <a:schemeClr val="lt1">
            <a:alpha val="90000"/>
            <a:hueOff val="0"/>
            <a:satOff val="0"/>
            <a:lumOff val="0"/>
            <a:alphaOff val="0"/>
          </a:schemeClr>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None/>
          </a:pPr>
          <a:r>
            <a:rPr lang="en-US" altLang="en-US" sz="2800" kern="1200" dirty="0">
              <a:solidFill>
                <a:srgbClr val="03244D"/>
              </a:solidFill>
              <a:latin typeface="Calibri" panose="020F0502020204030204" pitchFamily="34" charset="0"/>
              <a:cs typeface="Calibri" panose="020F0502020204030204" pitchFamily="34" charset="0"/>
            </a:rPr>
            <a:t>Between each pair there exists exactly one link</a:t>
          </a:r>
          <a:endParaRPr lang="en-US" sz="2800" kern="1200" dirty="0">
            <a:solidFill>
              <a:srgbClr val="03244D"/>
            </a:solidFill>
            <a:latin typeface="Calibri" panose="020F0502020204030204" pitchFamily="34" charset="0"/>
            <a:cs typeface="Calibri" panose="020F0502020204030204" pitchFamily="34" charset="0"/>
          </a:endParaRPr>
        </a:p>
      </dsp:txBody>
      <dsp:txXfrm rot="-5400000">
        <a:off x="1024202" y="2683437"/>
        <a:ext cx="8721071" cy="858192"/>
      </dsp:txXfrm>
    </dsp:sp>
    <dsp:sp modelId="{D13CAB40-016D-45CE-B839-86EBC52C2ABC}">
      <dsp:nvSpPr>
        <dsp:cNvPr id="0" name=""/>
        <dsp:cNvSpPr/>
      </dsp:nvSpPr>
      <dsp:spPr>
        <a:xfrm rot="5400000">
          <a:off x="-219471" y="4174985"/>
          <a:ext cx="1463145" cy="1024202"/>
        </a:xfrm>
        <a:prstGeom prst="chevron">
          <a:avLst/>
        </a:prstGeom>
        <a:solidFill>
          <a:srgbClr val="F68026"/>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4</a:t>
          </a:r>
        </a:p>
      </dsp:txBody>
      <dsp:txXfrm rot="-5400000">
        <a:off x="1" y="4467614"/>
        <a:ext cx="1024202" cy="438943"/>
      </dsp:txXfrm>
    </dsp:sp>
    <dsp:sp modelId="{B80B8648-B280-4066-A342-E0EABB8B237C}">
      <dsp:nvSpPr>
        <dsp:cNvPr id="0" name=""/>
        <dsp:cNvSpPr/>
      </dsp:nvSpPr>
      <dsp:spPr>
        <a:xfrm rot="5400000">
          <a:off x="4932428" y="47286"/>
          <a:ext cx="951044" cy="8767497"/>
        </a:xfrm>
        <a:prstGeom prst="round2SameRect">
          <a:avLst/>
        </a:prstGeom>
        <a:solidFill>
          <a:schemeClr val="lt1">
            <a:alpha val="90000"/>
            <a:hueOff val="0"/>
            <a:satOff val="0"/>
            <a:lumOff val="0"/>
            <a:alphaOff val="0"/>
          </a:schemeClr>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None/>
          </a:pPr>
          <a:r>
            <a:rPr lang="en-US" altLang="en-US" sz="2800" kern="1200" dirty="0">
              <a:solidFill>
                <a:srgbClr val="03244D"/>
              </a:solidFill>
              <a:latin typeface="Calibri" panose="020F0502020204030204" pitchFamily="34" charset="0"/>
              <a:cs typeface="Calibri" panose="020F0502020204030204" pitchFamily="34" charset="0"/>
            </a:rPr>
            <a:t>The link may be unidirectional, but is usually bi-directional</a:t>
          </a:r>
          <a:endParaRPr lang="en-US" sz="2800" kern="1200" dirty="0">
            <a:solidFill>
              <a:srgbClr val="03244D"/>
            </a:solidFill>
            <a:latin typeface="Calibri" panose="020F0502020204030204" pitchFamily="34" charset="0"/>
            <a:cs typeface="Calibri" panose="020F0502020204030204" pitchFamily="34" charset="0"/>
          </a:endParaRPr>
        </a:p>
      </dsp:txBody>
      <dsp:txXfrm rot="-5400000">
        <a:off x="1024202" y="4001938"/>
        <a:ext cx="8721071" cy="8581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AF798D-3107-4999-984C-A5AA72F10AF0}">
      <dsp:nvSpPr>
        <dsp:cNvPr id="0" name=""/>
        <dsp:cNvSpPr/>
      </dsp:nvSpPr>
      <dsp:spPr>
        <a:xfrm rot="5400000">
          <a:off x="-219471" y="219479"/>
          <a:ext cx="1463145" cy="1024202"/>
        </a:xfrm>
        <a:prstGeom prst="chevron">
          <a:avLst/>
        </a:prstGeom>
        <a:solidFill>
          <a:srgbClr val="F68026"/>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1</a:t>
          </a:r>
        </a:p>
      </dsp:txBody>
      <dsp:txXfrm rot="-5400000">
        <a:off x="1" y="512108"/>
        <a:ext cx="1024202" cy="438943"/>
      </dsp:txXfrm>
    </dsp:sp>
    <dsp:sp modelId="{8DD32222-7FD1-4D44-9569-8990D5FC1DE1}">
      <dsp:nvSpPr>
        <dsp:cNvPr id="0" name=""/>
        <dsp:cNvSpPr/>
      </dsp:nvSpPr>
      <dsp:spPr>
        <a:xfrm rot="5400000">
          <a:off x="5151503" y="-4127293"/>
          <a:ext cx="951044" cy="9205647"/>
        </a:xfrm>
        <a:prstGeom prst="round2SameRect">
          <a:avLst/>
        </a:prstGeom>
        <a:solidFill>
          <a:schemeClr val="lt1">
            <a:alpha val="90000"/>
            <a:hueOff val="0"/>
            <a:satOff val="0"/>
            <a:lumOff val="0"/>
            <a:alphaOff val="0"/>
          </a:schemeClr>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None/>
          </a:pPr>
          <a:r>
            <a:rPr lang="en-US" altLang="en-US" sz="2800" kern="1200" dirty="0">
              <a:solidFill>
                <a:srgbClr val="03244D"/>
              </a:solidFill>
              <a:latin typeface="Calibri" panose="020F0502020204030204" pitchFamily="34" charset="0"/>
              <a:cs typeface="Calibri" panose="020F0502020204030204" pitchFamily="34" charset="0"/>
            </a:rPr>
            <a:t>Link established only if processes share a common mailbox</a:t>
          </a:r>
          <a:endParaRPr lang="en-US" sz="2800" kern="1200" dirty="0">
            <a:solidFill>
              <a:srgbClr val="03244D"/>
            </a:solidFill>
            <a:latin typeface="Calibri" panose="020F0502020204030204" pitchFamily="34" charset="0"/>
            <a:cs typeface="Calibri" panose="020F0502020204030204" pitchFamily="34" charset="0"/>
          </a:endParaRPr>
        </a:p>
      </dsp:txBody>
      <dsp:txXfrm rot="-5400000">
        <a:off x="1024202" y="46434"/>
        <a:ext cx="9159221" cy="858192"/>
      </dsp:txXfrm>
    </dsp:sp>
    <dsp:sp modelId="{B7F0D56F-B6AA-4702-8D3C-0269DB547BC3}">
      <dsp:nvSpPr>
        <dsp:cNvPr id="0" name=""/>
        <dsp:cNvSpPr/>
      </dsp:nvSpPr>
      <dsp:spPr>
        <a:xfrm rot="5400000">
          <a:off x="-219471" y="1537981"/>
          <a:ext cx="1463145" cy="1024202"/>
        </a:xfrm>
        <a:prstGeom prst="chevron">
          <a:avLst/>
        </a:prstGeom>
        <a:solidFill>
          <a:srgbClr val="F68026"/>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2</a:t>
          </a:r>
        </a:p>
      </dsp:txBody>
      <dsp:txXfrm rot="-5400000">
        <a:off x="1" y="1830610"/>
        <a:ext cx="1024202" cy="438943"/>
      </dsp:txXfrm>
    </dsp:sp>
    <dsp:sp modelId="{3982FFF4-760C-46A3-874D-044CAA38386C}">
      <dsp:nvSpPr>
        <dsp:cNvPr id="0" name=""/>
        <dsp:cNvSpPr/>
      </dsp:nvSpPr>
      <dsp:spPr>
        <a:xfrm rot="5400000">
          <a:off x="5151503" y="-2808791"/>
          <a:ext cx="951044" cy="9205647"/>
        </a:xfrm>
        <a:prstGeom prst="round2SameRect">
          <a:avLst/>
        </a:prstGeom>
        <a:solidFill>
          <a:schemeClr val="lt1">
            <a:alpha val="90000"/>
            <a:hueOff val="0"/>
            <a:satOff val="0"/>
            <a:lumOff val="0"/>
            <a:alphaOff val="0"/>
          </a:schemeClr>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None/>
          </a:pPr>
          <a:r>
            <a:rPr lang="en-US" altLang="en-US" sz="2800" kern="1200" dirty="0">
              <a:solidFill>
                <a:srgbClr val="03244D"/>
              </a:solidFill>
              <a:latin typeface="Calibri" panose="020F0502020204030204" pitchFamily="34" charset="0"/>
              <a:cs typeface="Calibri" panose="020F0502020204030204" pitchFamily="34" charset="0"/>
            </a:rPr>
            <a:t>A link may be associated with many processes</a:t>
          </a:r>
          <a:endParaRPr lang="en-US" sz="2800" kern="1200" dirty="0">
            <a:solidFill>
              <a:srgbClr val="03244D"/>
            </a:solidFill>
            <a:latin typeface="Calibri" panose="020F0502020204030204" pitchFamily="34" charset="0"/>
            <a:cs typeface="Calibri" panose="020F0502020204030204" pitchFamily="34" charset="0"/>
          </a:endParaRPr>
        </a:p>
      </dsp:txBody>
      <dsp:txXfrm rot="-5400000">
        <a:off x="1024202" y="1364936"/>
        <a:ext cx="9159221" cy="858192"/>
      </dsp:txXfrm>
    </dsp:sp>
    <dsp:sp modelId="{94C73C64-EF91-4751-93E8-BF77D0BA9E30}">
      <dsp:nvSpPr>
        <dsp:cNvPr id="0" name=""/>
        <dsp:cNvSpPr/>
      </dsp:nvSpPr>
      <dsp:spPr>
        <a:xfrm rot="5400000">
          <a:off x="-219471" y="2856483"/>
          <a:ext cx="1463145" cy="1024202"/>
        </a:xfrm>
        <a:prstGeom prst="chevron">
          <a:avLst/>
        </a:prstGeom>
        <a:solidFill>
          <a:srgbClr val="F68026"/>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3</a:t>
          </a:r>
        </a:p>
      </dsp:txBody>
      <dsp:txXfrm rot="-5400000">
        <a:off x="1" y="3149112"/>
        <a:ext cx="1024202" cy="438943"/>
      </dsp:txXfrm>
    </dsp:sp>
    <dsp:sp modelId="{1B2A29F5-F43F-4AE2-8DD8-5D4364F5D4E6}">
      <dsp:nvSpPr>
        <dsp:cNvPr id="0" name=""/>
        <dsp:cNvSpPr/>
      </dsp:nvSpPr>
      <dsp:spPr>
        <a:xfrm rot="5400000">
          <a:off x="5151503" y="-1490290"/>
          <a:ext cx="951044" cy="9205647"/>
        </a:xfrm>
        <a:prstGeom prst="round2SameRect">
          <a:avLst/>
        </a:prstGeom>
        <a:solidFill>
          <a:schemeClr val="lt1">
            <a:alpha val="90000"/>
            <a:hueOff val="0"/>
            <a:satOff val="0"/>
            <a:lumOff val="0"/>
            <a:alphaOff val="0"/>
          </a:schemeClr>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None/>
          </a:pPr>
          <a:r>
            <a:rPr lang="en-US" altLang="en-US" sz="2800" kern="1200" dirty="0">
              <a:solidFill>
                <a:srgbClr val="03244D"/>
              </a:solidFill>
              <a:latin typeface="Calibri" panose="020F0502020204030204" pitchFamily="34" charset="0"/>
              <a:cs typeface="Calibri" panose="020F0502020204030204" pitchFamily="34" charset="0"/>
            </a:rPr>
            <a:t>Each pair of processes may share several communication links</a:t>
          </a:r>
          <a:endParaRPr lang="en-US" sz="2800" kern="1200" dirty="0">
            <a:solidFill>
              <a:srgbClr val="03244D"/>
            </a:solidFill>
            <a:latin typeface="Calibri" panose="020F0502020204030204" pitchFamily="34" charset="0"/>
            <a:cs typeface="Calibri" panose="020F0502020204030204" pitchFamily="34" charset="0"/>
          </a:endParaRPr>
        </a:p>
      </dsp:txBody>
      <dsp:txXfrm rot="-5400000">
        <a:off x="1024202" y="2683437"/>
        <a:ext cx="9159221" cy="858192"/>
      </dsp:txXfrm>
    </dsp:sp>
    <dsp:sp modelId="{D13CAB40-016D-45CE-B839-86EBC52C2ABC}">
      <dsp:nvSpPr>
        <dsp:cNvPr id="0" name=""/>
        <dsp:cNvSpPr/>
      </dsp:nvSpPr>
      <dsp:spPr>
        <a:xfrm rot="5400000">
          <a:off x="-219471" y="4174985"/>
          <a:ext cx="1463145" cy="1024202"/>
        </a:xfrm>
        <a:prstGeom prst="chevron">
          <a:avLst/>
        </a:prstGeom>
        <a:solidFill>
          <a:srgbClr val="F68026"/>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4</a:t>
          </a:r>
        </a:p>
      </dsp:txBody>
      <dsp:txXfrm rot="-5400000">
        <a:off x="1" y="4467614"/>
        <a:ext cx="1024202" cy="438943"/>
      </dsp:txXfrm>
    </dsp:sp>
    <dsp:sp modelId="{B80B8648-B280-4066-A342-E0EABB8B237C}">
      <dsp:nvSpPr>
        <dsp:cNvPr id="0" name=""/>
        <dsp:cNvSpPr/>
      </dsp:nvSpPr>
      <dsp:spPr>
        <a:xfrm rot="5400000">
          <a:off x="5151503" y="-171788"/>
          <a:ext cx="951044" cy="9205647"/>
        </a:xfrm>
        <a:prstGeom prst="round2SameRect">
          <a:avLst/>
        </a:prstGeom>
        <a:solidFill>
          <a:schemeClr val="lt1">
            <a:alpha val="90000"/>
            <a:hueOff val="0"/>
            <a:satOff val="0"/>
            <a:lumOff val="0"/>
            <a:alphaOff val="0"/>
          </a:schemeClr>
        </a:solidFill>
        <a:ln w="25400" cap="flat" cmpd="sng" algn="ctr">
          <a:solidFill>
            <a:srgbClr val="DD550C"/>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None/>
          </a:pPr>
          <a:r>
            <a:rPr lang="en-US" altLang="en-US" sz="2800" kern="1200" dirty="0">
              <a:solidFill>
                <a:srgbClr val="03244D"/>
              </a:solidFill>
              <a:latin typeface="Calibri" panose="020F0502020204030204" pitchFamily="34" charset="0"/>
              <a:cs typeface="Calibri" panose="020F0502020204030204" pitchFamily="34" charset="0"/>
            </a:rPr>
            <a:t>Link may be unidirectional or bi-directional</a:t>
          </a:r>
          <a:endParaRPr lang="en-US" sz="2800" kern="1200" dirty="0">
            <a:solidFill>
              <a:srgbClr val="03244D"/>
            </a:solidFill>
            <a:latin typeface="Calibri" panose="020F0502020204030204" pitchFamily="34" charset="0"/>
            <a:cs typeface="Calibri" panose="020F0502020204030204" pitchFamily="34" charset="0"/>
          </a:endParaRPr>
        </a:p>
      </dsp:txBody>
      <dsp:txXfrm rot="-5400000">
        <a:off x="1024202" y="4001939"/>
        <a:ext cx="9159221" cy="858192"/>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27" tIns="45713" rIns="91427" bIns="45713" numCol="1" anchor="t" anchorCtr="0" compatLnSpc="1">
            <a:prstTxWarp prst="textNoShape">
              <a:avLst/>
            </a:prstTxWarp>
          </a:bodyPr>
          <a:lstStyle>
            <a:lvl1pPr algn="l">
              <a:defRPr sz="1100" b="0">
                <a:latin typeface="Times New Roman" pitchFamily="-112" charset="0"/>
                <a:ea typeface="+mn-ea"/>
                <a:cs typeface="+mn-cs"/>
              </a:defRPr>
            </a:lvl1pPr>
          </a:lstStyle>
          <a:p>
            <a:pPr>
              <a:defRPr/>
            </a:pPr>
            <a:endParaRPr lang="en-US"/>
          </a:p>
        </p:txBody>
      </p:sp>
      <p:sp>
        <p:nvSpPr>
          <p:cNvPr id="1536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27" tIns="45713" rIns="91427" bIns="45713" numCol="1" anchor="t" anchorCtr="0" compatLnSpc="1">
            <a:prstTxWarp prst="textNoShape">
              <a:avLst/>
            </a:prstTxWarp>
          </a:bodyPr>
          <a:lstStyle>
            <a:lvl1pPr>
              <a:defRPr sz="1100" b="0">
                <a:latin typeface="Times New Roman" pitchFamily="-112" charset="0"/>
                <a:ea typeface="+mn-ea"/>
                <a:cs typeface="+mn-cs"/>
              </a:defRPr>
            </a:lvl1pPr>
          </a:lstStyle>
          <a:p>
            <a:pPr>
              <a:defRPr/>
            </a:pPr>
            <a:endParaRPr lang="en-US"/>
          </a:p>
        </p:txBody>
      </p:sp>
      <p:sp>
        <p:nvSpPr>
          <p:cNvPr id="1536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27" tIns="45713" rIns="91427" bIns="45713" numCol="1" anchor="b" anchorCtr="0" compatLnSpc="1">
            <a:prstTxWarp prst="textNoShape">
              <a:avLst/>
            </a:prstTxWarp>
          </a:bodyPr>
          <a:lstStyle>
            <a:lvl1pPr algn="l">
              <a:defRPr sz="1100" b="0">
                <a:latin typeface="Times New Roman" pitchFamily="-112" charset="0"/>
                <a:ea typeface="+mn-ea"/>
                <a:cs typeface="+mn-cs"/>
              </a:defRPr>
            </a:lvl1pPr>
          </a:lstStyle>
          <a:p>
            <a:pPr>
              <a:defRPr/>
            </a:pPr>
            <a:endParaRPr lang="en-US"/>
          </a:p>
        </p:txBody>
      </p:sp>
      <p:sp>
        <p:nvSpPr>
          <p:cNvPr id="1536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27" tIns="45713" rIns="91427" bIns="45713" numCol="1" anchor="b" anchorCtr="0" compatLnSpc="1">
            <a:prstTxWarp prst="textNoShape">
              <a:avLst/>
            </a:prstTxWarp>
          </a:bodyPr>
          <a:lstStyle>
            <a:lvl1pPr>
              <a:defRPr sz="1100" b="0">
                <a:latin typeface="Times New Roman" charset="0"/>
              </a:defRPr>
            </a:lvl1pPr>
          </a:lstStyle>
          <a:p>
            <a:fld id="{64039693-3EF9-9243-B46C-D09A044C5826}" type="slidenum">
              <a:rPr lang="en-US"/>
              <a:pPr/>
              <a:t>‹#›</a:t>
            </a:fld>
            <a:endParaRPr lang="en-US"/>
          </a:p>
        </p:txBody>
      </p:sp>
    </p:spTree>
    <p:extLst>
      <p:ext uri="{BB962C8B-B14F-4D97-AF65-F5344CB8AC3E}">
        <p14:creationId xmlns:p14="http://schemas.microsoft.com/office/powerpoint/2010/main" val="15009113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27" tIns="45713" rIns="91427" bIns="45713" numCol="1" anchor="t" anchorCtr="0" compatLnSpc="1">
            <a:prstTxWarp prst="textNoShape">
              <a:avLst/>
            </a:prstTxWarp>
          </a:bodyPr>
          <a:lstStyle>
            <a:lvl1pPr algn="l">
              <a:defRPr sz="1100">
                <a:solidFill>
                  <a:schemeClr val="bg1"/>
                </a:solidFill>
                <a:latin typeface="Verdana" pitchFamily="-112" charset="0"/>
                <a:ea typeface="+mn-ea"/>
                <a:cs typeface="+mn-cs"/>
              </a:defRPr>
            </a:lvl1pPr>
          </a:lstStyle>
          <a:p>
            <a:pPr>
              <a:defRPr/>
            </a:pPr>
            <a:endParaRPr lang="en-US"/>
          </a:p>
        </p:txBody>
      </p:sp>
      <p:sp>
        <p:nvSpPr>
          <p:cNvPr id="57347" name="Rectangle 1027"/>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27" tIns="45713" rIns="91427" bIns="45713" numCol="1" anchor="t" anchorCtr="0" compatLnSpc="1">
            <a:prstTxWarp prst="textNoShape">
              <a:avLst/>
            </a:prstTxWarp>
          </a:bodyPr>
          <a:lstStyle>
            <a:lvl1pPr>
              <a:defRPr sz="1100">
                <a:solidFill>
                  <a:schemeClr val="bg1"/>
                </a:solidFill>
                <a:latin typeface="Verdana" pitchFamily="-112" charset="0"/>
                <a:ea typeface="+mn-ea"/>
                <a:cs typeface="+mn-cs"/>
              </a:defRPr>
            </a:lvl1pPr>
          </a:lstStyle>
          <a:p>
            <a:pPr>
              <a:defRPr/>
            </a:pPr>
            <a:endParaRPr lang="en-US"/>
          </a:p>
        </p:txBody>
      </p:sp>
      <p:sp>
        <p:nvSpPr>
          <p:cNvPr id="14340" name="Rectangle 1028"/>
          <p:cNvSpPr>
            <a:spLocks noGrp="1" noRot="1" noChangeAspect="1" noChangeArrowheads="1" noTextEdit="1"/>
          </p:cNvSpPr>
          <p:nvPr>
            <p:ph type="sldImg" idx="2"/>
          </p:nvPr>
        </p:nvSpPr>
        <p:spPr bwMode="auto">
          <a:xfrm>
            <a:off x="382588" y="685800"/>
            <a:ext cx="6096000" cy="3429000"/>
          </a:xfrm>
          <a:prstGeom prst="rect">
            <a:avLst/>
          </a:prstGeom>
          <a:noFill/>
          <a:ln w="9525">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57349" name="Rectangle 1029"/>
          <p:cNvSpPr>
            <a:spLocks noGrp="1" noChangeArrowheads="1"/>
          </p:cNvSpPr>
          <p:nvPr>
            <p:ph type="body" sz="quarter" idx="3"/>
          </p:nvPr>
        </p:nvSpPr>
        <p:spPr bwMode="auto">
          <a:xfrm>
            <a:off x="915988" y="4343400"/>
            <a:ext cx="5026025" cy="4114800"/>
          </a:xfrm>
          <a:prstGeom prst="rect">
            <a:avLst/>
          </a:prstGeom>
          <a:noFill/>
          <a:ln w="9525">
            <a:noFill/>
            <a:miter lim="800000"/>
            <a:headEnd/>
            <a:tailEnd/>
          </a:ln>
          <a:effectLst/>
        </p:spPr>
        <p:txBody>
          <a:bodyPr vert="horz" wrap="square" lIns="91427" tIns="45713" rIns="91427" bIns="4571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7350" name="Rectangle 1030"/>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27" tIns="45713" rIns="91427" bIns="45713" numCol="1" anchor="b" anchorCtr="0" compatLnSpc="1">
            <a:prstTxWarp prst="textNoShape">
              <a:avLst/>
            </a:prstTxWarp>
          </a:bodyPr>
          <a:lstStyle>
            <a:lvl1pPr algn="l">
              <a:defRPr sz="1100">
                <a:solidFill>
                  <a:schemeClr val="bg1"/>
                </a:solidFill>
                <a:latin typeface="Verdana" pitchFamily="-112" charset="0"/>
                <a:ea typeface="+mn-ea"/>
                <a:cs typeface="+mn-cs"/>
              </a:defRPr>
            </a:lvl1pPr>
          </a:lstStyle>
          <a:p>
            <a:pPr>
              <a:defRPr/>
            </a:pPr>
            <a:endParaRPr lang="en-US"/>
          </a:p>
        </p:txBody>
      </p:sp>
      <p:sp>
        <p:nvSpPr>
          <p:cNvPr id="57351" name="Rectangle 1031"/>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27" tIns="45713" rIns="91427" bIns="45713" numCol="1" anchor="b" anchorCtr="0" compatLnSpc="1">
            <a:prstTxWarp prst="textNoShape">
              <a:avLst/>
            </a:prstTxWarp>
          </a:bodyPr>
          <a:lstStyle>
            <a:lvl1pPr>
              <a:defRPr sz="1100">
                <a:solidFill>
                  <a:schemeClr val="bg1"/>
                </a:solidFill>
              </a:defRPr>
            </a:lvl1pPr>
          </a:lstStyle>
          <a:p>
            <a:fld id="{BA95FC9D-A361-0047-A127-CC478746A09D}" type="slidenum">
              <a:rPr lang="en-US"/>
              <a:pPr/>
              <a:t>‹#›</a:t>
            </a:fld>
            <a:endParaRPr lang="en-US"/>
          </a:p>
        </p:txBody>
      </p:sp>
    </p:spTree>
    <p:extLst>
      <p:ext uri="{BB962C8B-B14F-4D97-AF65-F5344CB8AC3E}">
        <p14:creationId xmlns:p14="http://schemas.microsoft.com/office/powerpoint/2010/main" val="246914386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sz="1200" kern="1200">
        <a:solidFill>
          <a:schemeClr val="tx1"/>
        </a:solidFill>
        <a:latin typeface="Times New Roman" pitchFamily="-65" charset="0"/>
        <a:ea typeface="ＭＳ Ｐゴシック" pitchFamily="-65"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65" charset="0"/>
        <a:ea typeface="ＭＳ Ｐゴシック" pitchFamily="-65"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65" charset="0"/>
        <a:ea typeface="ＭＳ Ｐゴシック" pitchFamily="-65"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2023 Spring: 50 Min Slides 1-24</a:t>
            </a:r>
          </a:p>
          <a:p>
            <a:endParaRPr lang="en-US" dirty="0"/>
          </a:p>
          <a:p>
            <a:r>
              <a:rPr lang="en-US" dirty="0"/>
              <a:t>Next Lecture</a:t>
            </a:r>
            <a:r>
              <a:rPr lang="en-US"/>
              <a:t>: Handout 04, Ex 4</a:t>
            </a:r>
            <a:endParaRPr lang="en-US" dirty="0"/>
          </a:p>
        </p:txBody>
      </p:sp>
      <p:sp>
        <p:nvSpPr>
          <p:cNvPr id="4" name="Slide Number Placeholder 3"/>
          <p:cNvSpPr>
            <a:spLocks noGrp="1"/>
          </p:cNvSpPr>
          <p:nvPr>
            <p:ph type="sldNum" sz="quarter" idx="5"/>
          </p:nvPr>
        </p:nvSpPr>
        <p:spPr/>
        <p:txBody>
          <a:bodyPr/>
          <a:lstStyle/>
          <a:p>
            <a:fld id="{BA95FC9D-A361-0047-A127-CC478746A09D}" type="slidenum">
              <a:rPr lang="en-US" smtClean="0"/>
              <a:pPr/>
              <a:t>1</a:t>
            </a:fld>
            <a:endParaRPr lang="en-US"/>
          </a:p>
        </p:txBody>
      </p:sp>
    </p:spTree>
    <p:extLst>
      <p:ext uri="{BB962C8B-B14F-4D97-AF65-F5344CB8AC3E}">
        <p14:creationId xmlns:p14="http://schemas.microsoft.com/office/powerpoint/2010/main" val="358958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5A54DCCC-24F4-4AF8-802D-FF51102622A7}"/>
              </a:ext>
            </a:extLst>
          </p:cNvPr>
          <p:cNvSpPr>
            <a:spLocks noGrp="1" noRot="1" noChangeAspect="1" noChangeArrowheads="1" noTextEdit="1"/>
          </p:cNvSpPr>
          <p:nvPr>
            <p:ph type="sldImg"/>
          </p:nvPr>
        </p:nvSpPr>
        <p:spPr>
          <a:ln/>
        </p:spPr>
      </p:sp>
      <p:sp>
        <p:nvSpPr>
          <p:cNvPr id="104451" name="Rectangle 3">
            <a:extLst>
              <a:ext uri="{FF2B5EF4-FFF2-40B4-BE49-F238E27FC236}">
                <a16:creationId xmlns:a16="http://schemas.microsoft.com/office/drawing/2014/main" id="{763F8EF6-35EE-498E-A28C-42E60A0138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dirty="0"/>
              <a:t>Mechanism for processes to communicate and to synchronize their actions</a:t>
            </a:r>
          </a:p>
          <a:p>
            <a:endParaRPr lang="en-US" altLang="en-US" dirty="0">
              <a:latin typeface="Times New Roman" panose="02020603050405020304" pitchFamily="18" charset="0"/>
            </a:endParaRPr>
          </a:p>
          <a:p>
            <a:r>
              <a:rPr lang="en-US" sz="1200" b="0" i="0" kern="1200" dirty="0">
                <a:solidFill>
                  <a:schemeClr val="tx1"/>
                </a:solidFill>
                <a:effectLst/>
                <a:latin typeface="Times New Roman" pitchFamily="-65" charset="0"/>
                <a:ea typeface="ＭＳ Ｐゴシック" pitchFamily="-65" charset="-128"/>
                <a:cs typeface="ＭＳ Ｐゴシック" pitchFamily="-65" charset="-128"/>
              </a:rPr>
              <a:t>Reference: https://www.tutorialspoint.com/inter_process_communication/inter_process_communication_message_queues.htm</a:t>
            </a:r>
          </a:p>
          <a:p>
            <a:r>
              <a:rPr lang="en-US" sz="1200" b="0" i="0" kern="1200" dirty="0">
                <a:solidFill>
                  <a:schemeClr val="tx1"/>
                </a:solidFill>
                <a:effectLst/>
                <a:latin typeface="Times New Roman" pitchFamily="-65" charset="0"/>
                <a:ea typeface="ＭＳ Ｐゴシック" pitchFamily="-65" charset="-128"/>
                <a:cs typeface="ＭＳ Ｐゴシック" pitchFamily="-65" charset="-128"/>
              </a:rPr>
              <a:t>Why do we need message queues when we already have the shared memory? It would be for multiple reasons, let us try to break this into multiple points for simplification −</a:t>
            </a:r>
          </a:p>
          <a:p>
            <a:r>
              <a:rPr lang="en-US" sz="1200" b="0" i="0" kern="1200" dirty="0">
                <a:solidFill>
                  <a:schemeClr val="tx1"/>
                </a:solidFill>
                <a:effectLst/>
                <a:latin typeface="Times New Roman" pitchFamily="-65" charset="0"/>
                <a:ea typeface="ＭＳ Ｐゴシック" pitchFamily="-65" charset="-128"/>
                <a:cs typeface="ＭＳ Ｐゴシック" pitchFamily="-65" charset="-128"/>
              </a:rPr>
              <a:t>As understood, once the message is received by a process it would be no longer available for any other process. Whereas in shared memory, the data is available for multiple processes to access.</a:t>
            </a:r>
          </a:p>
          <a:p>
            <a:pPr marL="171450" indent="-171450">
              <a:buFont typeface="Arial" panose="020B0604020202020204" pitchFamily="34" charset="0"/>
              <a:buChar char="•"/>
            </a:pP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If we want to communicate with small message formats.</a:t>
            </a:r>
          </a:p>
          <a:p>
            <a:pPr marL="171450" indent="-171450">
              <a:buFont typeface="Arial" panose="020B0604020202020204" pitchFamily="34" charset="0"/>
              <a:buChar char="•"/>
            </a:pP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Shared memory data need to be protected with synchronization when multiple processes communicating at the same time.</a:t>
            </a:r>
          </a:p>
          <a:p>
            <a:pPr marL="171450" indent="-171450">
              <a:buFont typeface="Arial" panose="020B0604020202020204" pitchFamily="34" charset="0"/>
              <a:buChar char="•"/>
            </a:pP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Frequency of writing and reading using the shared memory is high, then it would be very complex to implement the functionality. Not worth with regard to utilization in this kind of cases.</a:t>
            </a:r>
          </a:p>
          <a:p>
            <a:pPr marL="171450" indent="-171450">
              <a:buFont typeface="Arial" panose="020B0604020202020204" pitchFamily="34" charset="0"/>
              <a:buChar char="•"/>
            </a:pP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What if all the processes do not need to access the shared memory but very few processes only need it, it would be better to implement with message queues.</a:t>
            </a:r>
          </a:p>
          <a:p>
            <a:pPr marL="171450" indent="-171450">
              <a:buFont typeface="Arial" panose="020B0604020202020204" pitchFamily="34" charset="0"/>
              <a:buChar char="•"/>
            </a:pP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If we want to communicate with different data packets, say process A is sending message type 1 to process B, message type 10 to process C, and message type 20 to process D. In this case, it is </a:t>
            </a:r>
            <a:r>
              <a:rPr lang="en-US" sz="1200" b="0" i="0" kern="1200" dirty="0" err="1">
                <a:solidFill>
                  <a:schemeClr val="tx1"/>
                </a:solidFill>
                <a:effectLst/>
                <a:latin typeface="Times New Roman" pitchFamily="-65" charset="0"/>
                <a:ea typeface="ＭＳ Ｐゴシック" pitchFamily="-65" charset="-128"/>
                <a:cs typeface="ＭＳ Ｐゴシック" pitchFamily="-65" charset="-128"/>
              </a:rPr>
              <a:t>simplier</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to implement with message queues. To simplify the given message type as 1, 10, 20, it can be either 0 or +</a:t>
            </a:r>
            <a:r>
              <a:rPr lang="en-US" sz="1200" b="0" i="0" kern="1200" dirty="0" err="1">
                <a:solidFill>
                  <a:schemeClr val="tx1"/>
                </a:solidFill>
                <a:effectLst/>
                <a:latin typeface="Times New Roman" pitchFamily="-65" charset="0"/>
                <a:ea typeface="ＭＳ Ｐゴシック" pitchFamily="-65" charset="-128"/>
                <a:cs typeface="ＭＳ Ｐゴシック" pitchFamily="-65" charset="-128"/>
              </a:rPr>
              <a:t>ve</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or –</a:t>
            </a:r>
            <a:r>
              <a:rPr lang="en-US" sz="1200" b="0" i="0" kern="1200" dirty="0" err="1">
                <a:solidFill>
                  <a:schemeClr val="tx1"/>
                </a:solidFill>
                <a:effectLst/>
                <a:latin typeface="Times New Roman" pitchFamily="-65" charset="0"/>
                <a:ea typeface="ＭＳ Ｐゴシック" pitchFamily="-65" charset="-128"/>
                <a:cs typeface="ＭＳ Ｐゴシック" pitchFamily="-65" charset="-128"/>
              </a:rPr>
              <a:t>ve</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as discussed below.</a:t>
            </a:r>
          </a:p>
          <a:p>
            <a:pPr marL="171450" indent="-171450">
              <a:buFont typeface="Arial" panose="020B0604020202020204" pitchFamily="34" charset="0"/>
              <a:buChar char="•"/>
            </a:pPr>
            <a:r>
              <a:rPr lang="en-US" sz="1200" b="0" i="0" kern="1200" dirty="0" err="1">
                <a:solidFill>
                  <a:schemeClr val="tx1"/>
                </a:solidFill>
                <a:effectLst/>
                <a:latin typeface="Times New Roman" pitchFamily="-65" charset="0"/>
                <a:ea typeface="ＭＳ Ｐゴシック" pitchFamily="-65" charset="-128"/>
                <a:cs typeface="ＭＳ Ｐゴシック" pitchFamily="-65" charset="-128"/>
              </a:rPr>
              <a:t>Ofcourse</a:t>
            </a:r>
            <a:r>
              <a:rPr lang="en-US" sz="1200" b="0" i="0" kern="1200" dirty="0">
                <a:solidFill>
                  <a:schemeClr val="tx1"/>
                </a:solidFill>
                <a:effectLst/>
                <a:latin typeface="Times New Roman" pitchFamily="-65" charset="0"/>
                <a:ea typeface="ＭＳ Ｐゴシック" pitchFamily="-65" charset="-128"/>
                <a:cs typeface="ＭＳ Ｐゴシック" pitchFamily="-65" charset="-128"/>
              </a:rPr>
              <a:t>, the order of message queue is FIFO (First In First Out). The first message inserted in the queue is the first one to be retrieved.</a:t>
            </a: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4026336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altLang="en-US" dirty="0"/>
              <a:t>Message system – processes communicate with each other without resorting to shared variables</a:t>
            </a:r>
          </a:p>
          <a:p>
            <a:pPr>
              <a:lnSpc>
                <a:spcPct val="90000"/>
              </a:lnSpc>
            </a:pPr>
            <a:endParaRPr lang="en-US" altLang="en-US" sz="800" dirty="0"/>
          </a:p>
        </p:txBody>
      </p:sp>
      <p:sp>
        <p:nvSpPr>
          <p:cNvPr id="4" name="Slide Number Placeholder 3"/>
          <p:cNvSpPr>
            <a:spLocks noGrp="1"/>
          </p:cNvSpPr>
          <p:nvPr>
            <p:ph type="sldNum" sz="quarter" idx="10"/>
          </p:nvPr>
        </p:nvSpPr>
        <p:spPr/>
        <p:txBody>
          <a:bodyPr/>
          <a:lstStyle/>
          <a:p>
            <a:fld id="{BA95FC9D-A361-0047-A127-CC478746A09D}" type="slidenum">
              <a:rPr lang="en-US" smtClean="0"/>
              <a:pPr/>
              <a:t>11</a:t>
            </a:fld>
            <a:endParaRPr lang="en-US"/>
          </a:p>
        </p:txBody>
      </p:sp>
    </p:spTree>
    <p:extLst>
      <p:ext uri="{BB962C8B-B14F-4D97-AF65-F5344CB8AC3E}">
        <p14:creationId xmlns:p14="http://schemas.microsoft.com/office/powerpoint/2010/main" val="3621091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95FC9D-A361-0047-A127-CC478746A09D}" type="slidenum">
              <a:rPr lang="en-US" smtClean="0"/>
              <a:pPr/>
              <a:t>13</a:t>
            </a:fld>
            <a:endParaRPr lang="en-US"/>
          </a:p>
        </p:txBody>
      </p:sp>
    </p:spTree>
    <p:extLst>
      <p:ext uri="{BB962C8B-B14F-4D97-AF65-F5344CB8AC3E}">
        <p14:creationId xmlns:p14="http://schemas.microsoft.com/office/powerpoint/2010/main" val="19365377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ftok</a:t>
            </a:r>
            <a:r>
              <a:rPr lang="en-US" dirty="0"/>
              <a:t>() stands for "File TO Key." This function generates a unique identifier -- key -- used for accessing and managing shared memory segments.</a:t>
            </a:r>
          </a:p>
          <a:p>
            <a:r>
              <a:rPr lang="en-US" dirty="0"/>
              <a:t>Two input parameters are:</a:t>
            </a:r>
          </a:p>
          <a:p>
            <a:pPr>
              <a:buFont typeface="Arial" panose="020B0604020202020204" pitchFamily="34" charset="0"/>
              <a:buChar char="•"/>
            </a:pPr>
            <a:r>
              <a:rPr lang="en-US" dirty="0"/>
              <a:t>pathname: A pointer to a null-terminated string representing the name of an existing file in the filesystem.</a:t>
            </a:r>
          </a:p>
          <a:p>
            <a:pPr>
              <a:buFont typeface="Arial" panose="020B0604020202020204" pitchFamily="34" charset="0"/>
              <a:buChar char="•"/>
            </a:pPr>
            <a:r>
              <a:rPr lang="en-US" dirty="0" err="1"/>
              <a:t>proj_id</a:t>
            </a:r>
            <a:r>
              <a:rPr lang="en-US" dirty="0"/>
              <a:t>: An integer value used to further differentiate between different keys generated for the same file.</a:t>
            </a:r>
          </a:p>
          <a:p>
            <a:r>
              <a:rPr lang="en-US" dirty="0"/>
              <a:t>The purpose of </a:t>
            </a:r>
            <a:r>
              <a:rPr lang="en-US" dirty="0" err="1"/>
              <a:t>ftok</a:t>
            </a:r>
            <a:r>
              <a:rPr lang="en-US" dirty="0"/>
              <a:t>() is three-fold:</a:t>
            </a:r>
          </a:p>
          <a:p>
            <a:pPr>
              <a:buFont typeface="Arial" panose="020B0604020202020204" pitchFamily="34" charset="0"/>
              <a:buChar char="•"/>
            </a:pPr>
            <a:r>
              <a:rPr lang="en-US" b="1" dirty="0"/>
              <a:t>Identification:</a:t>
            </a:r>
            <a:r>
              <a:rPr lang="en-US" dirty="0"/>
              <a:t> Different processes can use the same key to access the same shared memory segment, enabling inter-process communication and data sharing.</a:t>
            </a:r>
          </a:p>
          <a:p>
            <a:pPr>
              <a:buFont typeface="Arial" panose="020B0604020202020204" pitchFamily="34" charset="0"/>
              <a:buChar char="•"/>
            </a:pPr>
            <a:r>
              <a:rPr lang="en-US" b="1" dirty="0"/>
              <a:t>Consistency:</a:t>
            </a:r>
            <a:r>
              <a:rPr lang="en-US" dirty="0"/>
              <a:t> If multiple processes call </a:t>
            </a:r>
            <a:r>
              <a:rPr lang="en-US" dirty="0" err="1"/>
              <a:t>ftok</a:t>
            </a:r>
            <a:r>
              <a:rPr lang="en-US" dirty="0"/>
              <a:t> with the same path and id, they'll get the same key, ensuring they connect to the same shared memory segment.</a:t>
            </a:r>
          </a:p>
          <a:p>
            <a:pPr>
              <a:buFont typeface="Arial" panose="020B0604020202020204" pitchFamily="34" charset="0"/>
              <a:buChar char="•"/>
            </a:pPr>
            <a:r>
              <a:rPr lang="en-US" b="1" dirty="0"/>
              <a:t>Differentiation:</a:t>
            </a:r>
            <a:r>
              <a:rPr lang="en-US" dirty="0"/>
              <a:t> Using different paths or ids generates different keys, allowing processes to access distinct shared memory segments if needed.</a:t>
            </a:r>
          </a:p>
          <a:p>
            <a:endParaRPr lang="en-US" dirty="0"/>
          </a:p>
        </p:txBody>
      </p:sp>
      <p:sp>
        <p:nvSpPr>
          <p:cNvPr id="4" name="Slide Number Placeholder 3"/>
          <p:cNvSpPr>
            <a:spLocks noGrp="1"/>
          </p:cNvSpPr>
          <p:nvPr>
            <p:ph type="sldNum" sz="quarter" idx="5"/>
          </p:nvPr>
        </p:nvSpPr>
        <p:spPr/>
        <p:txBody>
          <a:bodyPr/>
          <a:lstStyle/>
          <a:p>
            <a:fld id="{BA95FC9D-A361-0047-A127-CC478746A09D}" type="slidenum">
              <a:rPr lang="en-US" smtClean="0"/>
              <a:pPr/>
              <a:t>14</a:t>
            </a:fld>
            <a:endParaRPr lang="en-US"/>
          </a:p>
        </p:txBody>
      </p:sp>
    </p:spTree>
    <p:extLst>
      <p:ext uri="{BB962C8B-B14F-4D97-AF65-F5344CB8AC3E}">
        <p14:creationId xmlns:p14="http://schemas.microsoft.com/office/powerpoint/2010/main" val="2447821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int </a:t>
            </a:r>
            <a:r>
              <a:rPr lang="en-US" b="1" dirty="0" err="1">
                <a:effectLst/>
              </a:rPr>
              <a:t>msgsnd</a:t>
            </a:r>
            <a:r>
              <a:rPr lang="en-US" b="1" dirty="0">
                <a:effectLst/>
              </a:rPr>
              <a:t>(int</a:t>
            </a:r>
            <a:r>
              <a:rPr lang="en-US" dirty="0"/>
              <a:t> </a:t>
            </a:r>
            <a:r>
              <a:rPr lang="en-US" i="1" dirty="0" err="1">
                <a:effectLst/>
              </a:rPr>
              <a:t>msqid</a:t>
            </a:r>
            <a:r>
              <a:rPr lang="en-US" b="1" dirty="0">
                <a:effectLst/>
              </a:rPr>
              <a:t>, const void *</a:t>
            </a:r>
            <a:r>
              <a:rPr lang="en-US" i="1" dirty="0" err="1">
                <a:effectLst/>
              </a:rPr>
              <a:t>msgp</a:t>
            </a:r>
            <a:r>
              <a:rPr lang="en-US" b="1" dirty="0">
                <a:effectLst/>
              </a:rPr>
              <a:t>, </a:t>
            </a:r>
            <a:r>
              <a:rPr lang="en-US" b="1" dirty="0" err="1">
                <a:effectLst/>
              </a:rPr>
              <a:t>size_t</a:t>
            </a:r>
            <a:r>
              <a:rPr lang="en-US" dirty="0"/>
              <a:t> </a:t>
            </a:r>
            <a:r>
              <a:rPr lang="en-US" i="1" dirty="0" err="1">
                <a:effectLst/>
              </a:rPr>
              <a:t>msgsz</a:t>
            </a:r>
            <a:r>
              <a:rPr lang="en-US" b="1" dirty="0">
                <a:effectLst/>
              </a:rPr>
              <a:t>, int</a:t>
            </a:r>
            <a:r>
              <a:rPr lang="en-US" dirty="0"/>
              <a:t> </a:t>
            </a:r>
            <a:r>
              <a:rPr lang="en-US" i="1" dirty="0" err="1">
                <a:effectLst/>
              </a:rPr>
              <a:t>msgflg</a:t>
            </a:r>
            <a:r>
              <a:rPr lang="en-US" b="1" dirty="0">
                <a:effectLst/>
              </a:rPr>
              <a:t>);</a:t>
            </a:r>
          </a:p>
          <a:p>
            <a:r>
              <a:rPr lang="en-US" b="1" dirty="0" err="1">
                <a:effectLst/>
              </a:rPr>
              <a:t>ssize_t</a:t>
            </a:r>
            <a:r>
              <a:rPr lang="en-US" b="1" dirty="0">
                <a:effectLst/>
              </a:rPr>
              <a:t> </a:t>
            </a:r>
            <a:r>
              <a:rPr lang="en-US" b="1" dirty="0" err="1">
                <a:effectLst/>
              </a:rPr>
              <a:t>msgrcv</a:t>
            </a:r>
            <a:r>
              <a:rPr lang="en-US" b="1" dirty="0">
                <a:effectLst/>
              </a:rPr>
              <a:t>(int</a:t>
            </a:r>
            <a:r>
              <a:rPr lang="en-US" dirty="0"/>
              <a:t> </a:t>
            </a:r>
            <a:r>
              <a:rPr lang="en-US" i="1" dirty="0" err="1">
                <a:effectLst/>
              </a:rPr>
              <a:t>msqid</a:t>
            </a:r>
            <a:r>
              <a:rPr lang="en-US" b="1" dirty="0">
                <a:effectLst/>
              </a:rPr>
              <a:t>, void *</a:t>
            </a:r>
            <a:r>
              <a:rPr lang="en-US" i="1" dirty="0" err="1">
                <a:effectLst/>
              </a:rPr>
              <a:t>msgp</a:t>
            </a:r>
            <a:r>
              <a:rPr lang="en-US" b="1" dirty="0">
                <a:effectLst/>
              </a:rPr>
              <a:t>, </a:t>
            </a:r>
            <a:r>
              <a:rPr lang="en-US" b="1" dirty="0" err="1">
                <a:effectLst/>
              </a:rPr>
              <a:t>size_t</a:t>
            </a:r>
            <a:r>
              <a:rPr lang="en-US" dirty="0"/>
              <a:t> </a:t>
            </a:r>
            <a:r>
              <a:rPr lang="en-US" i="1" dirty="0" err="1">
                <a:effectLst/>
              </a:rPr>
              <a:t>msgsz</a:t>
            </a:r>
            <a:r>
              <a:rPr lang="en-US" b="1" dirty="0">
                <a:effectLst/>
              </a:rPr>
              <a:t>, long</a:t>
            </a:r>
            <a:r>
              <a:rPr lang="en-US" dirty="0"/>
              <a:t> </a:t>
            </a:r>
            <a:r>
              <a:rPr lang="en-US" i="1" dirty="0" err="1">
                <a:effectLst/>
              </a:rPr>
              <a:t>msgtyp</a:t>
            </a:r>
            <a:r>
              <a:rPr lang="en-US" b="1" dirty="0">
                <a:effectLst/>
              </a:rPr>
              <a:t>, int</a:t>
            </a:r>
            <a:r>
              <a:rPr lang="en-US" dirty="0"/>
              <a:t> </a:t>
            </a:r>
            <a:r>
              <a:rPr lang="en-US" i="1" dirty="0" err="1">
                <a:effectLst/>
              </a:rPr>
              <a:t>msgflg</a:t>
            </a:r>
            <a:r>
              <a:rPr lang="en-US" b="1" dirty="0">
                <a:effectLst/>
              </a:rPr>
              <a:t>);</a:t>
            </a:r>
          </a:p>
          <a:p>
            <a:endParaRPr lang="en-US" dirty="0"/>
          </a:p>
          <a:p>
            <a:r>
              <a:rPr lang="en-US" dirty="0"/>
              <a:t>The </a:t>
            </a:r>
            <a:r>
              <a:rPr lang="en-US" i="1" dirty="0" err="1">
                <a:effectLst/>
              </a:rPr>
              <a:t>msgflg</a:t>
            </a:r>
            <a:r>
              <a:rPr lang="en-US" dirty="0"/>
              <a:t> argument is a bit mask constructed by </a:t>
            </a:r>
            <a:r>
              <a:rPr lang="en-US" dirty="0" err="1"/>
              <a:t>ORing</a:t>
            </a:r>
            <a:r>
              <a:rPr lang="en-US" dirty="0"/>
              <a:t> together zero or more of the following flags:</a:t>
            </a:r>
          </a:p>
          <a:p>
            <a:endParaRPr lang="en-US" b="1" dirty="0">
              <a:effectLst/>
            </a:endParaRPr>
          </a:p>
          <a:p>
            <a:r>
              <a:rPr lang="en-US" b="1" dirty="0" err="1">
                <a:effectLst/>
              </a:rPr>
              <a:t>IPC_NOWAIT</a:t>
            </a:r>
            <a:r>
              <a:rPr lang="en-US" dirty="0" err="1"/>
              <a:t>Return</a:t>
            </a:r>
            <a:r>
              <a:rPr lang="en-US" dirty="0"/>
              <a:t> immediately if no message of the requested type is in the queue. The system call fails with </a:t>
            </a:r>
            <a:r>
              <a:rPr lang="en-US" i="1" dirty="0" err="1">
                <a:effectLst/>
              </a:rPr>
              <a:t>errno</a:t>
            </a:r>
            <a:r>
              <a:rPr lang="en-US" dirty="0"/>
              <a:t> set to </a:t>
            </a:r>
            <a:r>
              <a:rPr lang="en-US" b="1" dirty="0">
                <a:effectLst/>
              </a:rPr>
              <a:t>ENOMSG</a:t>
            </a:r>
            <a:r>
              <a:rPr lang="en-US" dirty="0"/>
              <a:t>.</a:t>
            </a:r>
          </a:p>
          <a:p>
            <a:endParaRPr lang="en-US" b="1" dirty="0">
              <a:effectLst/>
            </a:endParaRPr>
          </a:p>
          <a:p>
            <a:r>
              <a:rPr lang="en-US" b="1" dirty="0" err="1">
                <a:effectLst/>
              </a:rPr>
              <a:t>MSG_EXCEPT</a:t>
            </a:r>
            <a:r>
              <a:rPr lang="en-US" dirty="0" err="1"/>
              <a:t>Used</a:t>
            </a:r>
            <a:r>
              <a:rPr lang="en-US" dirty="0"/>
              <a:t> with </a:t>
            </a:r>
            <a:r>
              <a:rPr lang="en-US" i="1" dirty="0" err="1">
                <a:effectLst/>
              </a:rPr>
              <a:t>msgtyp</a:t>
            </a:r>
            <a:r>
              <a:rPr lang="en-US" dirty="0"/>
              <a:t> greater than 0 to read the first message in the queue with message type that differs from </a:t>
            </a:r>
            <a:r>
              <a:rPr lang="en-US" i="1" dirty="0" err="1">
                <a:effectLst/>
              </a:rPr>
              <a:t>msgtyp</a:t>
            </a:r>
            <a:r>
              <a:rPr lang="en-US" dirty="0"/>
              <a:t>.</a:t>
            </a:r>
          </a:p>
          <a:p>
            <a:endParaRPr lang="en-US" b="1" dirty="0">
              <a:effectLst/>
            </a:endParaRPr>
          </a:p>
          <a:p>
            <a:r>
              <a:rPr lang="en-US" b="1" dirty="0" err="1">
                <a:effectLst/>
              </a:rPr>
              <a:t>MSG_NOERROR</a:t>
            </a:r>
            <a:r>
              <a:rPr lang="en-US" dirty="0" err="1"/>
              <a:t>To</a:t>
            </a:r>
            <a:r>
              <a:rPr lang="en-US" dirty="0"/>
              <a:t> truncate the message text if longer than </a:t>
            </a:r>
            <a:r>
              <a:rPr lang="en-US" i="1" dirty="0" err="1">
                <a:effectLst/>
              </a:rPr>
              <a:t>msgsz</a:t>
            </a:r>
            <a:r>
              <a:rPr lang="en-US" dirty="0"/>
              <a:t> bytes.</a:t>
            </a:r>
          </a:p>
        </p:txBody>
      </p:sp>
      <p:sp>
        <p:nvSpPr>
          <p:cNvPr id="4" name="Slide Number Placeholder 3"/>
          <p:cNvSpPr>
            <a:spLocks noGrp="1"/>
          </p:cNvSpPr>
          <p:nvPr>
            <p:ph type="sldNum" sz="quarter" idx="5"/>
          </p:nvPr>
        </p:nvSpPr>
        <p:spPr/>
        <p:txBody>
          <a:bodyPr/>
          <a:lstStyle/>
          <a:p>
            <a:fld id="{BA95FC9D-A361-0047-A127-CC478746A09D}" type="slidenum">
              <a:rPr lang="en-US" smtClean="0"/>
              <a:pPr/>
              <a:t>15</a:t>
            </a:fld>
            <a:endParaRPr lang="en-US"/>
          </a:p>
        </p:txBody>
      </p:sp>
    </p:spTree>
    <p:extLst>
      <p:ext uri="{BB962C8B-B14F-4D97-AF65-F5344CB8AC3E}">
        <p14:creationId xmlns:p14="http://schemas.microsoft.com/office/powerpoint/2010/main" val="16243870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95FC9D-A361-0047-A127-CC478746A09D}" type="slidenum">
              <a:rPr lang="en-US" smtClean="0"/>
              <a:pPr/>
              <a:t>16</a:t>
            </a:fld>
            <a:endParaRPr lang="en-US"/>
          </a:p>
        </p:txBody>
      </p:sp>
    </p:spTree>
    <p:extLst>
      <p:ext uri="{BB962C8B-B14F-4D97-AF65-F5344CB8AC3E}">
        <p14:creationId xmlns:p14="http://schemas.microsoft.com/office/powerpoint/2010/main" val="1344359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altLang="en-US" dirty="0"/>
              <a:t>IPC facility provides two operations:</a:t>
            </a:r>
          </a:p>
          <a:p>
            <a:pPr lvl="1">
              <a:lnSpc>
                <a:spcPct val="90000"/>
              </a:lnSpc>
            </a:pPr>
            <a:r>
              <a:rPr lang="en-US" altLang="en-US" b="1" dirty="0">
                <a:latin typeface="Courier New" panose="02070309020205020404" pitchFamily="49" charset="0"/>
                <a:cs typeface="Courier New" panose="02070309020205020404" pitchFamily="49" charset="0"/>
              </a:rPr>
              <a:t>send</a:t>
            </a:r>
            <a:r>
              <a:rPr lang="en-US" altLang="en-US" dirty="0"/>
              <a:t>(</a:t>
            </a:r>
            <a:r>
              <a:rPr lang="en-US" altLang="en-US" dirty="0" err="1"/>
              <a:t>receiver_ID</a:t>
            </a:r>
            <a:r>
              <a:rPr lang="en-US" altLang="en-US" dirty="0"/>
              <a:t>, </a:t>
            </a:r>
            <a:r>
              <a:rPr lang="en-US" altLang="en-US" i="1" dirty="0"/>
              <a:t>message</a:t>
            </a:r>
            <a:r>
              <a:rPr lang="en-US" altLang="en-US" dirty="0"/>
              <a:t>)</a:t>
            </a:r>
          </a:p>
          <a:p>
            <a:pPr lvl="1">
              <a:lnSpc>
                <a:spcPct val="90000"/>
              </a:lnSpc>
            </a:pPr>
            <a:r>
              <a:rPr lang="en-US" altLang="en-US" b="1" dirty="0">
                <a:latin typeface="Courier New" panose="02070309020205020404" pitchFamily="49" charset="0"/>
                <a:cs typeface="Courier New" panose="02070309020205020404" pitchFamily="49" charset="0"/>
              </a:rPr>
              <a:t>receive</a:t>
            </a:r>
            <a:r>
              <a:rPr lang="en-US" altLang="en-US" dirty="0"/>
              <a:t>(</a:t>
            </a:r>
            <a:r>
              <a:rPr lang="en-US" altLang="en-US" i="1" dirty="0"/>
              <a:t>message</a:t>
            </a:r>
            <a:r>
              <a:rPr lang="en-US" altLang="en-US" dirty="0"/>
              <a:t>)</a:t>
            </a:r>
          </a:p>
          <a:p>
            <a:pPr lvl="1">
              <a:lnSpc>
                <a:spcPct val="90000"/>
              </a:lnSpc>
              <a:buFont typeface="Monotype Sorts" pitchFamily="-84" charset="2"/>
              <a:buNone/>
            </a:pPr>
            <a:endParaRPr lang="en-US" altLang="en-US" sz="800" dirty="0"/>
          </a:p>
          <a:p>
            <a:pPr>
              <a:lnSpc>
                <a:spcPct val="90000"/>
              </a:lnSpc>
            </a:pPr>
            <a:r>
              <a:rPr lang="en-US" altLang="en-US" dirty="0"/>
              <a:t>The</a:t>
            </a:r>
            <a:r>
              <a:rPr lang="en-US" altLang="en-US" i="1" dirty="0"/>
              <a:t> message</a:t>
            </a:r>
            <a:r>
              <a:rPr lang="en-US" altLang="en-US" dirty="0"/>
              <a:t> size is either fixed or variable</a:t>
            </a:r>
          </a:p>
          <a:p>
            <a:endParaRPr lang="en-US" dirty="0"/>
          </a:p>
        </p:txBody>
      </p:sp>
      <p:sp>
        <p:nvSpPr>
          <p:cNvPr id="4" name="Slide Number Placeholder 3"/>
          <p:cNvSpPr>
            <a:spLocks noGrp="1"/>
          </p:cNvSpPr>
          <p:nvPr>
            <p:ph type="sldNum" sz="quarter" idx="10"/>
          </p:nvPr>
        </p:nvSpPr>
        <p:spPr/>
        <p:txBody>
          <a:bodyPr/>
          <a:lstStyle/>
          <a:p>
            <a:fld id="{BA95FC9D-A361-0047-A127-CC478746A09D}" type="slidenum">
              <a:rPr lang="en-US" smtClean="0"/>
              <a:pPr/>
              <a:t>17</a:t>
            </a:fld>
            <a:endParaRPr lang="en-US"/>
          </a:p>
        </p:txBody>
      </p:sp>
    </p:spTree>
    <p:extLst>
      <p:ext uri="{BB962C8B-B14F-4D97-AF65-F5344CB8AC3E}">
        <p14:creationId xmlns:p14="http://schemas.microsoft.com/office/powerpoint/2010/main" val="29309625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altLang="en-US" dirty="0"/>
              <a:t>IPC facility provides two operations:</a:t>
            </a:r>
          </a:p>
          <a:p>
            <a:pPr lvl="1">
              <a:lnSpc>
                <a:spcPct val="90000"/>
              </a:lnSpc>
            </a:pPr>
            <a:r>
              <a:rPr lang="en-US" altLang="en-US" b="1" dirty="0">
                <a:latin typeface="Courier New" panose="02070309020205020404" pitchFamily="49" charset="0"/>
                <a:cs typeface="Courier New" panose="02070309020205020404" pitchFamily="49" charset="0"/>
              </a:rPr>
              <a:t>send</a:t>
            </a:r>
            <a:r>
              <a:rPr lang="en-US" altLang="en-US" dirty="0"/>
              <a:t>(</a:t>
            </a:r>
            <a:r>
              <a:rPr lang="en-US" altLang="en-US" i="1" dirty="0"/>
              <a:t>message</a:t>
            </a:r>
            <a:r>
              <a:rPr lang="en-US" altLang="en-US" dirty="0"/>
              <a:t>)</a:t>
            </a:r>
          </a:p>
          <a:p>
            <a:pPr lvl="1">
              <a:lnSpc>
                <a:spcPct val="90000"/>
              </a:lnSpc>
            </a:pPr>
            <a:r>
              <a:rPr lang="en-US" altLang="en-US" b="1" dirty="0">
                <a:latin typeface="Courier New" panose="02070309020205020404" pitchFamily="49" charset="0"/>
                <a:cs typeface="Courier New" panose="02070309020205020404" pitchFamily="49" charset="0"/>
              </a:rPr>
              <a:t>receive</a:t>
            </a:r>
            <a:r>
              <a:rPr lang="en-US" altLang="en-US" dirty="0"/>
              <a:t>(</a:t>
            </a:r>
            <a:r>
              <a:rPr lang="en-US" altLang="en-US" i="1" dirty="0"/>
              <a:t>message</a:t>
            </a:r>
            <a:r>
              <a:rPr lang="en-US" altLang="en-US" dirty="0"/>
              <a:t>)</a:t>
            </a:r>
          </a:p>
          <a:p>
            <a:pPr lvl="1">
              <a:lnSpc>
                <a:spcPct val="90000"/>
              </a:lnSpc>
              <a:buFont typeface="Monotype Sorts" pitchFamily="-84" charset="2"/>
              <a:buNone/>
            </a:pPr>
            <a:endParaRPr lang="en-US" altLang="en-US" sz="800" dirty="0"/>
          </a:p>
          <a:p>
            <a:pPr>
              <a:lnSpc>
                <a:spcPct val="90000"/>
              </a:lnSpc>
            </a:pPr>
            <a:r>
              <a:rPr lang="en-US" altLang="en-US" dirty="0"/>
              <a:t>The</a:t>
            </a:r>
            <a:r>
              <a:rPr lang="en-US" altLang="en-US" i="1" dirty="0"/>
              <a:t> message</a:t>
            </a:r>
            <a:r>
              <a:rPr lang="en-US" altLang="en-US" dirty="0"/>
              <a:t> size is either fixed or variable</a:t>
            </a:r>
          </a:p>
          <a:p>
            <a:endParaRPr lang="en-US" dirty="0"/>
          </a:p>
        </p:txBody>
      </p:sp>
      <p:sp>
        <p:nvSpPr>
          <p:cNvPr id="4" name="Slide Number Placeholder 3"/>
          <p:cNvSpPr>
            <a:spLocks noGrp="1"/>
          </p:cNvSpPr>
          <p:nvPr>
            <p:ph type="sldNum" sz="quarter" idx="10"/>
          </p:nvPr>
        </p:nvSpPr>
        <p:spPr/>
        <p:txBody>
          <a:bodyPr/>
          <a:lstStyle/>
          <a:p>
            <a:fld id="{BA95FC9D-A361-0047-A127-CC478746A09D}" type="slidenum">
              <a:rPr lang="en-US" smtClean="0"/>
              <a:pPr/>
              <a:t>18</a:t>
            </a:fld>
            <a:endParaRPr lang="en-US"/>
          </a:p>
        </p:txBody>
      </p:sp>
    </p:spTree>
    <p:extLst>
      <p:ext uri="{BB962C8B-B14F-4D97-AF65-F5344CB8AC3E}">
        <p14:creationId xmlns:p14="http://schemas.microsoft.com/office/powerpoint/2010/main" val="40048795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Processes must name each other explicitly:</a:t>
            </a:r>
          </a:p>
          <a:p>
            <a:pPr lvl="1"/>
            <a:r>
              <a:rPr lang="en-US" altLang="en-US" b="1" dirty="0">
                <a:latin typeface="Courier New" panose="02070309020205020404" pitchFamily="49" charset="0"/>
                <a:cs typeface="Courier New" panose="02070309020205020404" pitchFamily="49" charset="0"/>
              </a:rPr>
              <a:t>send</a:t>
            </a:r>
            <a:r>
              <a:rPr lang="en-US" altLang="en-US" dirty="0"/>
              <a:t> (</a:t>
            </a:r>
            <a:r>
              <a:rPr lang="en-US" altLang="en-US" i="1" dirty="0"/>
              <a:t>P, message</a:t>
            </a:r>
            <a:r>
              <a:rPr lang="en-US" altLang="en-US" dirty="0"/>
              <a:t>) – send a message to process P</a:t>
            </a:r>
          </a:p>
          <a:p>
            <a:pPr lvl="1"/>
            <a:r>
              <a:rPr lang="en-US" altLang="en-US" b="1" dirty="0">
                <a:latin typeface="Courier New" panose="02070309020205020404" pitchFamily="49" charset="0"/>
                <a:cs typeface="Courier New" panose="02070309020205020404" pitchFamily="49" charset="0"/>
              </a:rPr>
              <a:t>receive</a:t>
            </a:r>
            <a:r>
              <a:rPr lang="en-US" altLang="en-US" dirty="0"/>
              <a:t>(</a:t>
            </a:r>
            <a:r>
              <a:rPr lang="en-US" altLang="en-US" i="1" dirty="0"/>
              <a:t>Q, message</a:t>
            </a:r>
            <a:r>
              <a:rPr lang="en-US" altLang="en-US" dirty="0"/>
              <a:t>) – receive a message from process Q</a:t>
            </a:r>
          </a:p>
          <a:p>
            <a:endParaRPr lang="en-US" dirty="0"/>
          </a:p>
        </p:txBody>
      </p:sp>
      <p:sp>
        <p:nvSpPr>
          <p:cNvPr id="4" name="Slide Number Placeholder 3"/>
          <p:cNvSpPr>
            <a:spLocks noGrp="1"/>
          </p:cNvSpPr>
          <p:nvPr>
            <p:ph type="sldNum" sz="quarter" idx="10"/>
          </p:nvPr>
        </p:nvSpPr>
        <p:spPr/>
        <p:txBody>
          <a:bodyPr/>
          <a:lstStyle/>
          <a:p>
            <a:fld id="{BA95FC9D-A361-0047-A127-CC478746A09D}" type="slidenum">
              <a:rPr lang="en-US" smtClean="0"/>
              <a:pPr/>
              <a:t>20</a:t>
            </a:fld>
            <a:endParaRPr lang="en-US"/>
          </a:p>
        </p:txBody>
      </p:sp>
    </p:spTree>
    <p:extLst>
      <p:ext uri="{BB962C8B-B14F-4D97-AF65-F5344CB8AC3E}">
        <p14:creationId xmlns:p14="http://schemas.microsoft.com/office/powerpoint/2010/main" val="29072545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altLang="en-US" dirty="0"/>
              <a:t>Details will be covered in COMP7300 and COMP7330</a:t>
            </a:r>
          </a:p>
          <a:p>
            <a:pPr>
              <a:lnSpc>
                <a:spcPct val="90000"/>
              </a:lnSpc>
            </a:pPr>
            <a:endParaRPr lang="en-US" altLang="en-US" dirty="0"/>
          </a:p>
          <a:p>
            <a:pPr>
              <a:lnSpc>
                <a:spcPct val="90000"/>
              </a:lnSpc>
            </a:pPr>
            <a:r>
              <a:rPr lang="en-US" altLang="en-US" dirty="0"/>
              <a:t>Implementation of communication link</a:t>
            </a:r>
          </a:p>
          <a:p>
            <a:pPr lvl="1">
              <a:lnSpc>
                <a:spcPct val="90000"/>
              </a:lnSpc>
            </a:pPr>
            <a:r>
              <a:rPr lang="en-US" altLang="en-US" dirty="0"/>
              <a:t>Physical:</a:t>
            </a:r>
          </a:p>
          <a:p>
            <a:pPr lvl="2">
              <a:lnSpc>
                <a:spcPct val="90000"/>
              </a:lnSpc>
            </a:pPr>
            <a:r>
              <a:rPr lang="en-US" altLang="en-US" dirty="0"/>
              <a:t>Shared memory</a:t>
            </a:r>
          </a:p>
          <a:p>
            <a:pPr lvl="2">
              <a:lnSpc>
                <a:spcPct val="90000"/>
              </a:lnSpc>
            </a:pPr>
            <a:r>
              <a:rPr lang="en-US" altLang="en-US" dirty="0"/>
              <a:t>Hardware bus</a:t>
            </a:r>
          </a:p>
          <a:p>
            <a:pPr lvl="2">
              <a:lnSpc>
                <a:spcPct val="90000"/>
              </a:lnSpc>
            </a:pPr>
            <a:r>
              <a:rPr lang="en-US" altLang="en-US" dirty="0"/>
              <a:t>Network</a:t>
            </a:r>
          </a:p>
          <a:p>
            <a:pPr lvl="1">
              <a:lnSpc>
                <a:spcPct val="90000"/>
              </a:lnSpc>
            </a:pPr>
            <a:r>
              <a:rPr lang="en-US" altLang="en-US" dirty="0"/>
              <a:t>Logical:</a:t>
            </a:r>
          </a:p>
          <a:p>
            <a:pPr lvl="2">
              <a:lnSpc>
                <a:spcPct val="90000"/>
              </a:lnSpc>
            </a:pPr>
            <a:r>
              <a:rPr lang="en-US" altLang="en-US" dirty="0"/>
              <a:t> Direct or indirect</a:t>
            </a:r>
          </a:p>
          <a:p>
            <a:pPr lvl="2">
              <a:lnSpc>
                <a:spcPct val="90000"/>
              </a:lnSpc>
            </a:pPr>
            <a:r>
              <a:rPr lang="en-US" altLang="en-US" dirty="0"/>
              <a:t> Synchronous or asynchronous</a:t>
            </a:r>
          </a:p>
          <a:p>
            <a:pPr lvl="2">
              <a:lnSpc>
                <a:spcPct val="90000"/>
              </a:lnSpc>
            </a:pPr>
            <a:r>
              <a:rPr lang="en-US" altLang="en-US" dirty="0"/>
              <a:t> Automatic or explicit buffering</a:t>
            </a:r>
            <a:endParaRPr lang="en-US" altLang="en-US" dirty="0">
              <a:latin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A95FC9D-A361-0047-A127-CC478746A09D}" type="slidenum">
              <a:rPr lang="en-US" smtClean="0"/>
              <a:pPr/>
              <a:t>21</a:t>
            </a:fld>
            <a:endParaRPr lang="en-US"/>
          </a:p>
        </p:txBody>
      </p:sp>
    </p:spTree>
    <p:extLst>
      <p:ext uri="{BB962C8B-B14F-4D97-AF65-F5344CB8AC3E}">
        <p14:creationId xmlns:p14="http://schemas.microsoft.com/office/powerpoint/2010/main" val="2979468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224B6B57-7BA4-4DE1-A618-CA00C332A9F6}"/>
              </a:ext>
            </a:extLst>
          </p:cNvPr>
          <p:cNvSpPr>
            <a:spLocks noGrp="1" noRot="1" noChangeAspect="1" noChangeArrowheads="1" noTextEdit="1"/>
          </p:cNvSpPr>
          <p:nvPr>
            <p:ph type="sldImg"/>
          </p:nvPr>
        </p:nvSpPr>
        <p:spPr>
          <a:ln/>
        </p:spPr>
      </p:sp>
      <p:sp>
        <p:nvSpPr>
          <p:cNvPr id="103427" name="Rectangle 3">
            <a:extLst>
              <a:ext uri="{FF2B5EF4-FFF2-40B4-BE49-F238E27FC236}">
                <a16:creationId xmlns:a16="http://schemas.microsoft.com/office/drawing/2014/main" id="{A3246955-5243-47B5-B422-9E69973F31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7914485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altLang="en-US" dirty="0"/>
              <a:t>Implementation of communication link</a:t>
            </a:r>
          </a:p>
          <a:p>
            <a:pPr lvl="1">
              <a:lnSpc>
                <a:spcPct val="90000"/>
              </a:lnSpc>
            </a:pPr>
            <a:r>
              <a:rPr lang="en-US" altLang="en-US" dirty="0"/>
              <a:t>Physical:</a:t>
            </a:r>
          </a:p>
          <a:p>
            <a:pPr lvl="2">
              <a:lnSpc>
                <a:spcPct val="90000"/>
              </a:lnSpc>
            </a:pPr>
            <a:r>
              <a:rPr lang="en-US" altLang="en-US" dirty="0"/>
              <a:t>Shared memory</a:t>
            </a:r>
          </a:p>
          <a:p>
            <a:pPr lvl="2">
              <a:lnSpc>
                <a:spcPct val="90000"/>
              </a:lnSpc>
            </a:pPr>
            <a:r>
              <a:rPr lang="en-US" altLang="en-US" dirty="0"/>
              <a:t>Hardware bus</a:t>
            </a:r>
          </a:p>
          <a:p>
            <a:pPr lvl="2">
              <a:lnSpc>
                <a:spcPct val="90000"/>
              </a:lnSpc>
            </a:pPr>
            <a:r>
              <a:rPr lang="en-US" altLang="en-US" dirty="0"/>
              <a:t>Network</a:t>
            </a:r>
          </a:p>
          <a:p>
            <a:pPr lvl="1">
              <a:lnSpc>
                <a:spcPct val="90000"/>
              </a:lnSpc>
            </a:pPr>
            <a:r>
              <a:rPr lang="en-US" altLang="en-US" dirty="0"/>
              <a:t>Logical:</a:t>
            </a:r>
          </a:p>
          <a:p>
            <a:pPr lvl="2">
              <a:lnSpc>
                <a:spcPct val="90000"/>
              </a:lnSpc>
            </a:pPr>
            <a:r>
              <a:rPr lang="en-US" altLang="en-US" dirty="0"/>
              <a:t> Direct or indirect</a:t>
            </a:r>
          </a:p>
          <a:p>
            <a:pPr lvl="2">
              <a:lnSpc>
                <a:spcPct val="90000"/>
              </a:lnSpc>
            </a:pPr>
            <a:r>
              <a:rPr lang="en-US" altLang="en-US" dirty="0"/>
              <a:t> Synchronous or asynchronous</a:t>
            </a:r>
          </a:p>
          <a:p>
            <a:pPr lvl="2">
              <a:lnSpc>
                <a:spcPct val="90000"/>
              </a:lnSpc>
            </a:pPr>
            <a:r>
              <a:rPr lang="en-US" altLang="en-US" dirty="0"/>
              <a:t> Automatic or explicit buffering</a:t>
            </a:r>
            <a:endParaRPr lang="en-US" altLang="en-US" dirty="0">
              <a:latin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A95FC9D-A361-0047-A127-CC478746A09D}" type="slidenum">
              <a:rPr lang="en-US" smtClean="0"/>
              <a:pPr/>
              <a:t>22</a:t>
            </a:fld>
            <a:endParaRPr lang="en-US"/>
          </a:p>
        </p:txBody>
      </p:sp>
    </p:spTree>
    <p:extLst>
      <p:ext uri="{BB962C8B-B14F-4D97-AF65-F5344CB8AC3E}">
        <p14:creationId xmlns:p14="http://schemas.microsoft.com/office/powerpoint/2010/main" val="1702050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altLang="en-US" dirty="0"/>
              <a:t>Implementation of communication link</a:t>
            </a:r>
          </a:p>
          <a:p>
            <a:pPr lvl="1">
              <a:lnSpc>
                <a:spcPct val="90000"/>
              </a:lnSpc>
            </a:pPr>
            <a:r>
              <a:rPr lang="en-US" altLang="en-US" dirty="0"/>
              <a:t>Physical:</a:t>
            </a:r>
          </a:p>
          <a:p>
            <a:pPr lvl="2">
              <a:lnSpc>
                <a:spcPct val="90000"/>
              </a:lnSpc>
            </a:pPr>
            <a:r>
              <a:rPr lang="en-US" altLang="en-US" dirty="0"/>
              <a:t>Shared memory</a:t>
            </a:r>
          </a:p>
          <a:p>
            <a:pPr lvl="2">
              <a:lnSpc>
                <a:spcPct val="90000"/>
              </a:lnSpc>
            </a:pPr>
            <a:r>
              <a:rPr lang="en-US" altLang="en-US" dirty="0"/>
              <a:t>Hardware bus</a:t>
            </a:r>
          </a:p>
          <a:p>
            <a:pPr lvl="2">
              <a:lnSpc>
                <a:spcPct val="90000"/>
              </a:lnSpc>
            </a:pPr>
            <a:r>
              <a:rPr lang="en-US" altLang="en-US" dirty="0"/>
              <a:t>Network</a:t>
            </a:r>
          </a:p>
          <a:p>
            <a:pPr lvl="1">
              <a:lnSpc>
                <a:spcPct val="90000"/>
              </a:lnSpc>
            </a:pPr>
            <a:r>
              <a:rPr lang="en-US" altLang="en-US" dirty="0"/>
              <a:t>Logical:</a:t>
            </a:r>
          </a:p>
          <a:p>
            <a:pPr lvl="2">
              <a:lnSpc>
                <a:spcPct val="90000"/>
              </a:lnSpc>
            </a:pPr>
            <a:r>
              <a:rPr lang="en-US" altLang="en-US" dirty="0"/>
              <a:t> Direct or indirect</a:t>
            </a:r>
          </a:p>
          <a:p>
            <a:pPr lvl="2">
              <a:lnSpc>
                <a:spcPct val="90000"/>
              </a:lnSpc>
            </a:pPr>
            <a:r>
              <a:rPr lang="en-US" altLang="en-US" dirty="0"/>
              <a:t> Synchronous or asynchronous</a:t>
            </a:r>
          </a:p>
          <a:p>
            <a:pPr lvl="2">
              <a:lnSpc>
                <a:spcPct val="90000"/>
              </a:lnSpc>
            </a:pPr>
            <a:r>
              <a:rPr lang="en-US" altLang="en-US" dirty="0"/>
              <a:t> Automatic or explicit buffering</a:t>
            </a:r>
            <a:endParaRPr lang="en-US" altLang="en-US" dirty="0">
              <a:latin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A95FC9D-A361-0047-A127-CC478746A09D}" type="slidenum">
              <a:rPr lang="en-US" smtClean="0"/>
              <a:pPr/>
              <a:t>23</a:t>
            </a:fld>
            <a:endParaRPr lang="en-US"/>
          </a:p>
        </p:txBody>
      </p:sp>
    </p:spTree>
    <p:extLst>
      <p:ext uri="{BB962C8B-B14F-4D97-AF65-F5344CB8AC3E}">
        <p14:creationId xmlns:p14="http://schemas.microsoft.com/office/powerpoint/2010/main" val="28002141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altLang="en-US" dirty="0"/>
              <a:t>Implementation of communication link</a:t>
            </a:r>
          </a:p>
          <a:p>
            <a:pPr lvl="1">
              <a:lnSpc>
                <a:spcPct val="90000"/>
              </a:lnSpc>
            </a:pPr>
            <a:r>
              <a:rPr lang="en-US" altLang="en-US" dirty="0"/>
              <a:t>Physical:</a:t>
            </a:r>
          </a:p>
          <a:p>
            <a:pPr lvl="2">
              <a:lnSpc>
                <a:spcPct val="90000"/>
              </a:lnSpc>
            </a:pPr>
            <a:r>
              <a:rPr lang="en-US" altLang="en-US" dirty="0"/>
              <a:t>Shared memory</a:t>
            </a:r>
          </a:p>
          <a:p>
            <a:pPr lvl="2">
              <a:lnSpc>
                <a:spcPct val="90000"/>
              </a:lnSpc>
            </a:pPr>
            <a:r>
              <a:rPr lang="en-US" altLang="en-US" dirty="0"/>
              <a:t>Hardware bus</a:t>
            </a:r>
          </a:p>
          <a:p>
            <a:pPr lvl="2">
              <a:lnSpc>
                <a:spcPct val="90000"/>
              </a:lnSpc>
            </a:pPr>
            <a:r>
              <a:rPr lang="en-US" altLang="en-US" dirty="0"/>
              <a:t>Network</a:t>
            </a:r>
          </a:p>
          <a:p>
            <a:pPr lvl="1">
              <a:lnSpc>
                <a:spcPct val="90000"/>
              </a:lnSpc>
            </a:pPr>
            <a:r>
              <a:rPr lang="en-US" altLang="en-US" dirty="0"/>
              <a:t>Logical:</a:t>
            </a:r>
          </a:p>
          <a:p>
            <a:pPr lvl="2">
              <a:lnSpc>
                <a:spcPct val="90000"/>
              </a:lnSpc>
            </a:pPr>
            <a:r>
              <a:rPr lang="en-US" altLang="en-US" dirty="0"/>
              <a:t> Direct or indirect</a:t>
            </a:r>
          </a:p>
          <a:p>
            <a:pPr lvl="2">
              <a:lnSpc>
                <a:spcPct val="90000"/>
              </a:lnSpc>
            </a:pPr>
            <a:r>
              <a:rPr lang="en-US" altLang="en-US" dirty="0"/>
              <a:t> Synchronous or asynchronous</a:t>
            </a:r>
          </a:p>
          <a:p>
            <a:pPr lvl="2">
              <a:lnSpc>
                <a:spcPct val="90000"/>
              </a:lnSpc>
            </a:pPr>
            <a:r>
              <a:rPr lang="en-US" altLang="en-US" dirty="0"/>
              <a:t> Automatic or explicit buffering</a:t>
            </a:r>
            <a:endParaRPr lang="en-US" altLang="en-US" dirty="0">
              <a:latin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A95FC9D-A361-0047-A127-CC478746A09D}" type="slidenum">
              <a:rPr lang="en-US" smtClean="0"/>
              <a:pPr/>
              <a:t>24</a:t>
            </a:fld>
            <a:endParaRPr lang="en-US"/>
          </a:p>
        </p:txBody>
      </p:sp>
    </p:spTree>
    <p:extLst>
      <p:ext uri="{BB962C8B-B14F-4D97-AF65-F5344CB8AC3E}">
        <p14:creationId xmlns:p14="http://schemas.microsoft.com/office/powerpoint/2010/main" val="1124888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5D7AE9ED-4593-43C5-B29C-7C3C30F0D173}"/>
              </a:ext>
            </a:extLst>
          </p:cNvPr>
          <p:cNvSpPr>
            <a:spLocks noGrp="1" noRot="1" noChangeAspect="1" noChangeArrowheads="1" noTextEdit="1"/>
          </p:cNvSpPr>
          <p:nvPr>
            <p:ph type="sldImg"/>
          </p:nvPr>
        </p:nvSpPr>
        <p:spPr>
          <a:ln/>
        </p:spPr>
      </p:sp>
      <p:sp>
        <p:nvSpPr>
          <p:cNvPr id="105475" name="Rectangle 3">
            <a:extLst>
              <a:ext uri="{FF2B5EF4-FFF2-40B4-BE49-F238E27FC236}">
                <a16:creationId xmlns:a16="http://schemas.microsoft.com/office/drawing/2014/main" id="{111C0CAD-46CE-4C58-9064-83D9DBB218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4376875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95FC9D-A361-0047-A127-CC478746A09D}" type="slidenum">
              <a:rPr lang="en-US" smtClean="0"/>
              <a:pPr/>
              <a:t>26</a:t>
            </a:fld>
            <a:endParaRPr lang="en-US"/>
          </a:p>
        </p:txBody>
      </p:sp>
    </p:spTree>
    <p:extLst>
      <p:ext uri="{BB962C8B-B14F-4D97-AF65-F5344CB8AC3E}">
        <p14:creationId xmlns:p14="http://schemas.microsoft.com/office/powerpoint/2010/main" val="32616113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sz="1200" dirty="0">
                <a:solidFill>
                  <a:srgbClr val="03244D"/>
                </a:solidFill>
                <a:latin typeface="Calibri" panose="020F0502020204030204" pitchFamily="34" charset="0"/>
                <a:cs typeface="Calibri" panose="020F0502020204030204" pitchFamily="34" charset="0"/>
              </a:rPr>
              <a:t>The link may be unidirectional, but is usually bi-directional</a:t>
            </a:r>
            <a:endParaRPr lang="en-US" dirty="0"/>
          </a:p>
          <a:p>
            <a:endParaRPr lang="en-US" dirty="0"/>
          </a:p>
        </p:txBody>
      </p:sp>
      <p:sp>
        <p:nvSpPr>
          <p:cNvPr id="4" name="Slide Number Placeholder 3"/>
          <p:cNvSpPr>
            <a:spLocks noGrp="1"/>
          </p:cNvSpPr>
          <p:nvPr>
            <p:ph type="sldNum" sz="quarter" idx="10"/>
          </p:nvPr>
        </p:nvSpPr>
        <p:spPr/>
        <p:txBody>
          <a:bodyPr/>
          <a:lstStyle/>
          <a:p>
            <a:fld id="{BA95FC9D-A361-0047-A127-CC478746A09D}" type="slidenum">
              <a:rPr lang="en-US" smtClean="0"/>
              <a:pPr/>
              <a:t>27</a:t>
            </a:fld>
            <a:endParaRPr lang="en-US"/>
          </a:p>
        </p:txBody>
      </p:sp>
    </p:spTree>
    <p:extLst>
      <p:ext uri="{BB962C8B-B14F-4D97-AF65-F5344CB8AC3E}">
        <p14:creationId xmlns:p14="http://schemas.microsoft.com/office/powerpoint/2010/main" val="8750620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5D7AE9ED-4593-43C5-B29C-7C3C30F0D173}"/>
              </a:ext>
            </a:extLst>
          </p:cNvPr>
          <p:cNvSpPr>
            <a:spLocks noGrp="1" noRot="1" noChangeAspect="1" noChangeArrowheads="1" noTextEdit="1"/>
          </p:cNvSpPr>
          <p:nvPr>
            <p:ph type="sldImg"/>
          </p:nvPr>
        </p:nvSpPr>
        <p:spPr>
          <a:ln/>
        </p:spPr>
      </p:sp>
      <p:sp>
        <p:nvSpPr>
          <p:cNvPr id="105475" name="Rectangle 3">
            <a:extLst>
              <a:ext uri="{FF2B5EF4-FFF2-40B4-BE49-F238E27FC236}">
                <a16:creationId xmlns:a16="http://schemas.microsoft.com/office/drawing/2014/main" id="{111C0CAD-46CE-4C58-9064-83D9DBB218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Properties of communication link</a:t>
            </a:r>
          </a:p>
          <a:p>
            <a:pPr lvl="1"/>
            <a:endParaRPr lang="en-US" altLang="en-US" dirty="0"/>
          </a:p>
          <a:p>
            <a:pPr lvl="1"/>
            <a:endParaRPr lang="en-US" altLang="en-US" dirty="0"/>
          </a:p>
          <a:p>
            <a:pPr>
              <a:lnSpc>
                <a:spcPct val="90000"/>
              </a:lnSpc>
            </a:pP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8128414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Fake survey stake.</a:t>
            </a:r>
          </a:p>
          <a:p>
            <a:r>
              <a:rPr lang="en-US" dirty="0"/>
              <a:t>https://www.pinterest.com/pin/133982157643335832/</a:t>
            </a:r>
          </a:p>
          <a:p>
            <a:endParaRPr lang="en-US" dirty="0"/>
          </a:p>
        </p:txBody>
      </p:sp>
      <p:sp>
        <p:nvSpPr>
          <p:cNvPr id="4" name="Slide Number Placeholder 3"/>
          <p:cNvSpPr>
            <a:spLocks noGrp="1"/>
          </p:cNvSpPr>
          <p:nvPr>
            <p:ph type="sldNum" sz="quarter" idx="10"/>
          </p:nvPr>
        </p:nvSpPr>
        <p:spPr/>
        <p:txBody>
          <a:bodyPr/>
          <a:lstStyle/>
          <a:p>
            <a:fld id="{BA95FC9D-A361-0047-A127-CC478746A09D}" type="slidenum">
              <a:rPr lang="en-US" smtClean="0"/>
              <a:pPr/>
              <a:t>29</a:t>
            </a:fld>
            <a:endParaRPr lang="en-US"/>
          </a:p>
        </p:txBody>
      </p:sp>
    </p:spTree>
    <p:extLst>
      <p:ext uri="{BB962C8B-B14F-4D97-AF65-F5344CB8AC3E}">
        <p14:creationId xmlns:p14="http://schemas.microsoft.com/office/powerpoint/2010/main" val="26410932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95FC9D-A361-0047-A127-CC478746A09D}" type="slidenum">
              <a:rPr lang="en-US" smtClean="0"/>
              <a:pPr/>
              <a:t>30</a:t>
            </a:fld>
            <a:endParaRPr lang="en-US"/>
          </a:p>
        </p:txBody>
      </p:sp>
    </p:spTree>
    <p:extLst>
      <p:ext uri="{BB962C8B-B14F-4D97-AF65-F5344CB8AC3E}">
        <p14:creationId xmlns:p14="http://schemas.microsoft.com/office/powerpoint/2010/main" val="20880618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sz="1200" dirty="0">
                <a:solidFill>
                  <a:srgbClr val="03244D"/>
                </a:solidFill>
                <a:latin typeface="Calibri" panose="020F0502020204030204" pitchFamily="34" charset="0"/>
                <a:cs typeface="Calibri" panose="020F0502020204030204" pitchFamily="34" charset="0"/>
              </a:rPr>
              <a:t>The link may be unidirectional, but is usually bi-directional</a:t>
            </a:r>
            <a:endParaRPr lang="en-US" dirty="0"/>
          </a:p>
          <a:p>
            <a:endParaRPr lang="en-US" dirty="0"/>
          </a:p>
        </p:txBody>
      </p:sp>
      <p:sp>
        <p:nvSpPr>
          <p:cNvPr id="4" name="Slide Number Placeholder 3"/>
          <p:cNvSpPr>
            <a:spLocks noGrp="1"/>
          </p:cNvSpPr>
          <p:nvPr>
            <p:ph type="sldNum" sz="quarter" idx="10"/>
          </p:nvPr>
        </p:nvSpPr>
        <p:spPr/>
        <p:txBody>
          <a:bodyPr/>
          <a:lstStyle/>
          <a:p>
            <a:fld id="{BA95FC9D-A361-0047-A127-CC478746A09D}" type="slidenum">
              <a:rPr lang="en-US" smtClean="0"/>
              <a:pPr/>
              <a:t>31</a:t>
            </a:fld>
            <a:endParaRPr lang="en-US"/>
          </a:p>
        </p:txBody>
      </p:sp>
    </p:spTree>
    <p:extLst>
      <p:ext uri="{BB962C8B-B14F-4D97-AF65-F5344CB8AC3E}">
        <p14:creationId xmlns:p14="http://schemas.microsoft.com/office/powerpoint/2010/main" val="2714702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95FC9D-A361-0047-A127-CC478746A09D}" type="slidenum">
              <a:rPr lang="en-US" smtClean="0"/>
              <a:pPr/>
              <a:t>3</a:t>
            </a:fld>
            <a:endParaRPr lang="en-US"/>
          </a:p>
        </p:txBody>
      </p:sp>
    </p:spTree>
    <p:extLst>
      <p:ext uri="{BB962C8B-B14F-4D97-AF65-F5344CB8AC3E}">
        <p14:creationId xmlns:p14="http://schemas.microsoft.com/office/powerpoint/2010/main" val="26897644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5D7AE9ED-4593-43C5-B29C-7C3C30F0D173}"/>
              </a:ext>
            </a:extLst>
          </p:cNvPr>
          <p:cNvSpPr>
            <a:spLocks noGrp="1" noRot="1" noChangeAspect="1" noChangeArrowheads="1" noTextEdit="1"/>
          </p:cNvSpPr>
          <p:nvPr>
            <p:ph type="sldImg"/>
          </p:nvPr>
        </p:nvSpPr>
        <p:spPr>
          <a:ln/>
        </p:spPr>
      </p:sp>
      <p:sp>
        <p:nvSpPr>
          <p:cNvPr id="105475" name="Rectangle 3">
            <a:extLst>
              <a:ext uri="{FF2B5EF4-FFF2-40B4-BE49-F238E27FC236}">
                <a16:creationId xmlns:a16="http://schemas.microsoft.com/office/drawing/2014/main" id="{111C0CAD-46CE-4C58-9064-83D9DBB218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Properties of communication link</a:t>
            </a:r>
          </a:p>
          <a:p>
            <a:pPr lvl="1"/>
            <a:r>
              <a:rPr lang="en-US" altLang="en-US" dirty="0"/>
              <a:t>Link established only if processes share a common mailbox</a:t>
            </a:r>
          </a:p>
          <a:p>
            <a:pPr lvl="1"/>
            <a:r>
              <a:rPr lang="en-US" altLang="en-US" dirty="0"/>
              <a:t>A link may be associated with many processes</a:t>
            </a:r>
          </a:p>
          <a:p>
            <a:pPr lvl="1"/>
            <a:r>
              <a:rPr lang="en-US" altLang="en-US" dirty="0"/>
              <a:t>Each pair of processes may share several communication links</a:t>
            </a:r>
          </a:p>
          <a:p>
            <a:pPr lvl="1"/>
            <a:r>
              <a:rPr lang="en-US" altLang="en-US" dirty="0"/>
              <a:t>Link may be unidirectional or bi-directional</a:t>
            </a:r>
          </a:p>
          <a:p>
            <a:pPr lvl="1"/>
            <a:endParaRPr lang="en-US" altLang="en-US" dirty="0"/>
          </a:p>
          <a:p>
            <a:pPr>
              <a:lnSpc>
                <a:spcPct val="90000"/>
              </a:lnSpc>
            </a:pP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6195923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911E2805-EBE5-43E5-8380-8B8D111DEF79}"/>
              </a:ext>
            </a:extLst>
          </p:cNvPr>
          <p:cNvSpPr>
            <a:spLocks noGrp="1" noRot="1" noChangeAspect="1" noChangeArrowheads="1" noTextEdit="1"/>
          </p:cNvSpPr>
          <p:nvPr>
            <p:ph type="sldImg"/>
          </p:nvPr>
        </p:nvSpPr>
        <p:spPr>
          <a:ln/>
        </p:spPr>
      </p:sp>
      <p:sp>
        <p:nvSpPr>
          <p:cNvPr id="109571" name="Rectangle 3">
            <a:extLst>
              <a:ext uri="{FF2B5EF4-FFF2-40B4-BE49-F238E27FC236}">
                <a16:creationId xmlns:a16="http://schemas.microsoft.com/office/drawing/2014/main" id="{87E8A638-38C0-46BC-A110-0CCB07EFAE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5574447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911E2805-EBE5-43E5-8380-8B8D111DEF79}"/>
              </a:ext>
            </a:extLst>
          </p:cNvPr>
          <p:cNvSpPr>
            <a:spLocks noGrp="1" noRot="1" noChangeAspect="1" noChangeArrowheads="1" noTextEdit="1"/>
          </p:cNvSpPr>
          <p:nvPr>
            <p:ph type="sldImg"/>
          </p:nvPr>
        </p:nvSpPr>
        <p:spPr>
          <a:ln/>
        </p:spPr>
      </p:sp>
      <p:sp>
        <p:nvSpPr>
          <p:cNvPr id="109571" name="Rectangle 3">
            <a:extLst>
              <a:ext uri="{FF2B5EF4-FFF2-40B4-BE49-F238E27FC236}">
                <a16:creationId xmlns:a16="http://schemas.microsoft.com/office/drawing/2014/main" id="{87E8A638-38C0-46BC-A110-0CCB07EFAE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Primitives are defined as:</a:t>
            </a:r>
          </a:p>
          <a:p>
            <a:pPr>
              <a:buFont typeface="Monotype Sorts" pitchFamily="-84" charset="2"/>
              <a:buNone/>
            </a:pPr>
            <a:r>
              <a:rPr lang="en-US" altLang="en-US" dirty="0"/>
              <a:t>	</a:t>
            </a:r>
            <a:r>
              <a:rPr lang="en-US" altLang="en-US" b="1" dirty="0">
                <a:latin typeface="Courier New" panose="02070309020205020404" pitchFamily="49" charset="0"/>
                <a:cs typeface="Courier New" panose="02070309020205020404" pitchFamily="49" charset="0"/>
              </a:rPr>
              <a:t>send</a:t>
            </a:r>
            <a:r>
              <a:rPr lang="en-US" altLang="en-US" dirty="0"/>
              <a:t>(</a:t>
            </a:r>
            <a:r>
              <a:rPr lang="en-US" altLang="en-US" i="1" dirty="0"/>
              <a:t>A, message</a:t>
            </a:r>
            <a:r>
              <a:rPr lang="en-US" altLang="en-US" dirty="0"/>
              <a:t>) – send a message to mailbox A</a:t>
            </a:r>
          </a:p>
          <a:p>
            <a:pPr>
              <a:buFont typeface="Monotype Sorts" pitchFamily="-84" charset="2"/>
              <a:buNone/>
            </a:pPr>
            <a:r>
              <a:rPr lang="en-US" altLang="en-US" dirty="0"/>
              <a:t>	</a:t>
            </a:r>
            <a:r>
              <a:rPr lang="en-US" altLang="en-US" b="1" dirty="0">
                <a:latin typeface="Courier New" panose="02070309020205020404" pitchFamily="49" charset="0"/>
                <a:cs typeface="Courier New" panose="02070309020205020404" pitchFamily="49" charset="0"/>
              </a:rPr>
              <a:t>receive</a:t>
            </a:r>
            <a:r>
              <a:rPr lang="en-US" altLang="en-US" dirty="0"/>
              <a:t>(</a:t>
            </a:r>
            <a:r>
              <a:rPr lang="en-US" altLang="en-US" i="1" dirty="0"/>
              <a:t>A, message</a:t>
            </a:r>
            <a:r>
              <a:rPr lang="en-US" altLang="en-US" dirty="0"/>
              <a:t>) – receive a message from mailbox A</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0384624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A3B223F9-B2F2-485B-94DA-E275C2F905DA}"/>
              </a:ext>
            </a:extLst>
          </p:cNvPr>
          <p:cNvSpPr>
            <a:spLocks noGrp="1" noRot="1" noChangeAspect="1" noChangeArrowheads="1" noTextEdit="1"/>
          </p:cNvSpPr>
          <p:nvPr>
            <p:ph type="sldImg"/>
          </p:nvPr>
        </p:nvSpPr>
        <p:spPr>
          <a:ln/>
        </p:spPr>
      </p:sp>
      <p:sp>
        <p:nvSpPr>
          <p:cNvPr id="110595" name="Rectangle 3">
            <a:extLst>
              <a:ext uri="{FF2B5EF4-FFF2-40B4-BE49-F238E27FC236}">
                <a16:creationId xmlns:a16="http://schemas.microsoft.com/office/drawing/2014/main" id="{0A5DE078-E018-42FA-9DFB-9983760F42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680713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224B6B57-7BA4-4DE1-A618-CA00C332A9F6}"/>
              </a:ext>
            </a:extLst>
          </p:cNvPr>
          <p:cNvSpPr>
            <a:spLocks noGrp="1" noRot="1" noChangeAspect="1" noChangeArrowheads="1" noTextEdit="1"/>
          </p:cNvSpPr>
          <p:nvPr>
            <p:ph type="sldImg"/>
          </p:nvPr>
        </p:nvSpPr>
        <p:spPr>
          <a:ln/>
        </p:spPr>
      </p:sp>
      <p:sp>
        <p:nvSpPr>
          <p:cNvPr id="103427" name="Rectangle 3">
            <a:extLst>
              <a:ext uri="{FF2B5EF4-FFF2-40B4-BE49-F238E27FC236}">
                <a16:creationId xmlns:a16="http://schemas.microsoft.com/office/drawing/2014/main" id="{A3246955-5243-47B5-B422-9E69973F31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panose="02020603050405020304" pitchFamily="18" charset="0"/>
              </a:rPr>
              <a:t>Cont. ch3.ppt, slide 44 Synchronization</a:t>
            </a:r>
          </a:p>
        </p:txBody>
      </p:sp>
    </p:spTree>
    <p:extLst>
      <p:ext uri="{BB962C8B-B14F-4D97-AF65-F5344CB8AC3E}">
        <p14:creationId xmlns:p14="http://schemas.microsoft.com/office/powerpoint/2010/main" val="191635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25000" lnSpcReduction="20000"/>
          </a:bodyPr>
          <a:lstStyle/>
          <a:p>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Principles of Concurrency</a:t>
            </a:r>
          </a:p>
          <a:p>
            <a:r>
              <a:rPr lang="en-US" sz="2800" dirty="0">
                <a:solidFill>
                  <a:srgbClr val="FF0000"/>
                </a:solidFill>
              </a:rPr>
              <a:t>Interleaving and overlapping </a:t>
            </a:r>
          </a:p>
          <a:p>
            <a:pPr lvl="2"/>
            <a:r>
              <a:rPr lang="en-US" sz="2400" dirty="0"/>
              <a:t>can be viewed as examples of concurrent processing</a:t>
            </a:r>
          </a:p>
          <a:p>
            <a:pPr lvl="2"/>
            <a:r>
              <a:rPr lang="en-US" sz="2400" dirty="0"/>
              <a:t>both present the same problems</a:t>
            </a:r>
          </a:p>
          <a:p>
            <a:pPr marL="282575" lvl="2">
              <a:spcBef>
                <a:spcPts val="1800"/>
              </a:spcBef>
            </a:pPr>
            <a:r>
              <a:rPr lang="en-US" sz="2800" dirty="0"/>
              <a:t>Uniprocessor – the relative speed of execution of processes </a:t>
            </a:r>
            <a:r>
              <a:rPr lang="en-US" sz="2800" dirty="0">
                <a:solidFill>
                  <a:srgbClr val="FF0000"/>
                </a:solidFill>
              </a:rPr>
              <a:t>cannot be predicted</a:t>
            </a:r>
          </a:p>
          <a:p>
            <a:pPr lvl="2"/>
            <a:r>
              <a:rPr lang="en-US" sz="2400" dirty="0"/>
              <a:t>depends on activities of other processes</a:t>
            </a:r>
          </a:p>
          <a:p>
            <a:pPr lvl="2"/>
            <a:r>
              <a:rPr lang="en-US" sz="2400" dirty="0"/>
              <a:t>the way the OS handles interrupts</a:t>
            </a:r>
          </a:p>
          <a:p>
            <a:pPr lvl="2"/>
            <a:r>
              <a:rPr lang="en-US" sz="2400" dirty="0"/>
              <a:t>scheduling policies of the OS</a:t>
            </a:r>
          </a:p>
          <a:p>
            <a:pPr lvl="2"/>
            <a:endParaRPr lang="en-US" sz="24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2400" kern="1200" baseline="0" dirty="0">
                <a:solidFill>
                  <a:schemeClr val="tx1"/>
                </a:solidFill>
                <a:latin typeface="+mn-lt"/>
                <a:ea typeface="ＭＳ Ｐゴシック" charset="0"/>
                <a:cs typeface="ＭＳ Ｐゴシック" charset="0"/>
              </a:rPr>
              <a:t>At first glance, it may seem that interleaving and overlapping represent fundamentally different modes of execution and present different problems. In fact, both techniques can be viewed as examples of concurrent processing, and both present the same problems. In the case of a uniprocessor, the problems stem from a basic characteristic of multiprogramming systems: The relative speed of execution of processes cannot be predicted. It depends on the activities of other processes, the way in which the OS handles interrupts, and the scheduling policies of the OS.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400" kern="1200" baseline="0" dirty="0">
              <a:solidFill>
                <a:schemeClr val="tx1"/>
              </a:solidFill>
              <a:latin typeface="+mn-lt"/>
              <a:ea typeface="ＭＳ Ｐゴシック" charset="0"/>
              <a:cs typeface="ＭＳ Ｐゴシック" charset="0"/>
            </a:endParaRPr>
          </a:p>
          <a:p>
            <a:r>
              <a:rPr lang="en-US" sz="2400" kern="1200" baseline="0" dirty="0">
                <a:solidFill>
                  <a:schemeClr val="tx1"/>
                </a:solidFill>
                <a:latin typeface="+mn-lt"/>
                <a:ea typeface="ＭＳ Ｐゴシック" charset="0"/>
                <a:cs typeface="ＭＳ Ｐゴシック" charset="0"/>
              </a:rPr>
              <a:t>The </a:t>
            </a:r>
            <a:r>
              <a:rPr lang="en-US" sz="2400" b="1" kern="1200" baseline="0" dirty="0">
                <a:solidFill>
                  <a:schemeClr val="tx1"/>
                </a:solidFill>
                <a:latin typeface="+mn-lt"/>
                <a:ea typeface="ＭＳ Ｐゴシック" charset="0"/>
                <a:cs typeface="ＭＳ Ｐゴシック" charset="0"/>
              </a:rPr>
              <a:t>following difficulties </a:t>
            </a:r>
            <a:r>
              <a:rPr lang="en-US" sz="2400" kern="1200" baseline="0" dirty="0">
                <a:solidFill>
                  <a:schemeClr val="tx1"/>
                </a:solidFill>
                <a:latin typeface="+mn-lt"/>
                <a:ea typeface="ＭＳ Ｐゴシック" charset="0"/>
                <a:cs typeface="ＭＳ Ｐゴシック" charset="0"/>
              </a:rPr>
              <a:t>arise:</a:t>
            </a:r>
          </a:p>
          <a:p>
            <a:endParaRPr lang="en-US" sz="2400" b="1" kern="1200" baseline="0" dirty="0">
              <a:solidFill>
                <a:schemeClr val="tx1"/>
              </a:solidFill>
              <a:latin typeface="+mn-lt"/>
              <a:ea typeface="ＭＳ Ｐゴシック" charset="0"/>
              <a:cs typeface="ＭＳ Ｐゴシック" charset="0"/>
            </a:endParaRPr>
          </a:p>
          <a:p>
            <a:r>
              <a:rPr lang="en-US" sz="2400" b="1" kern="1200" baseline="0" dirty="0">
                <a:solidFill>
                  <a:schemeClr val="tx1"/>
                </a:solidFill>
                <a:latin typeface="+mn-lt"/>
                <a:ea typeface="ＭＳ Ｐゴシック" charset="0"/>
                <a:cs typeface="ＭＳ Ｐゴシック" charset="0"/>
              </a:rPr>
              <a:t>1. The sharing of global resources is fraught with peril. </a:t>
            </a:r>
            <a:r>
              <a:rPr lang="en-US" sz="2400" b="0" kern="1200" baseline="0" dirty="0">
                <a:solidFill>
                  <a:schemeClr val="tx1"/>
                </a:solidFill>
                <a:latin typeface="+mn-lt"/>
                <a:ea typeface="ＭＳ Ｐゴシック" charset="0"/>
                <a:cs typeface="ＭＳ Ｐゴシック" charset="0"/>
              </a:rPr>
              <a:t>For example, if two processes </a:t>
            </a:r>
            <a:r>
              <a:rPr lang="en-US" sz="2400" kern="1200" baseline="0" dirty="0">
                <a:solidFill>
                  <a:schemeClr val="tx1"/>
                </a:solidFill>
                <a:latin typeface="+mn-lt"/>
                <a:ea typeface="ＭＳ Ｐゴシック" charset="0"/>
                <a:cs typeface="ＭＳ Ｐゴシック" charset="0"/>
              </a:rPr>
              <a:t>both make use of the same global variable and both perform reads and writes on that variable, then the order in which the various reads and writes are executed is critical. An example of this problem is shown in the following subsection.</a:t>
            </a:r>
          </a:p>
          <a:p>
            <a:endParaRPr lang="en-US" sz="2400" b="1" kern="1200" baseline="0" dirty="0">
              <a:solidFill>
                <a:schemeClr val="tx1"/>
              </a:solidFill>
              <a:latin typeface="+mn-lt"/>
              <a:ea typeface="ＭＳ Ｐゴシック" charset="0"/>
              <a:cs typeface="ＭＳ Ｐゴシック" charset="0"/>
            </a:endParaRPr>
          </a:p>
          <a:p>
            <a:r>
              <a:rPr lang="en-US" sz="2400" b="1" kern="1200" baseline="0" dirty="0">
                <a:solidFill>
                  <a:schemeClr val="tx1"/>
                </a:solidFill>
                <a:latin typeface="+mn-lt"/>
                <a:ea typeface="ＭＳ Ｐゴシック" charset="0"/>
                <a:cs typeface="ＭＳ Ｐゴシック" charset="0"/>
              </a:rPr>
              <a:t>2. It is difficult for the OS to manage the allocation of resources optimally. </a:t>
            </a:r>
            <a:r>
              <a:rPr lang="en-US" sz="2400" b="0" kern="1200" baseline="0" dirty="0">
                <a:solidFill>
                  <a:schemeClr val="tx1"/>
                </a:solidFill>
                <a:latin typeface="+mn-lt"/>
                <a:ea typeface="ＭＳ Ｐゴシック" charset="0"/>
                <a:cs typeface="ＭＳ Ｐゴシック" charset="0"/>
              </a:rPr>
              <a:t>For</a:t>
            </a:r>
            <a:r>
              <a:rPr lang="en-US" sz="2400" b="1" kern="1200" baseline="0" dirty="0">
                <a:solidFill>
                  <a:schemeClr val="tx1"/>
                </a:solidFill>
                <a:latin typeface="+mn-lt"/>
                <a:ea typeface="ＭＳ Ｐゴシック" charset="0"/>
                <a:cs typeface="ＭＳ Ｐゴシック" charset="0"/>
              </a:rPr>
              <a:t> </a:t>
            </a:r>
            <a:r>
              <a:rPr lang="en-US" sz="2400" kern="1200" baseline="0" dirty="0">
                <a:solidFill>
                  <a:schemeClr val="tx1"/>
                </a:solidFill>
                <a:latin typeface="+mn-lt"/>
                <a:ea typeface="ＭＳ Ｐゴシック" charset="0"/>
                <a:cs typeface="ＭＳ Ｐゴシック" charset="0"/>
              </a:rPr>
              <a:t>example, process A may request use of, and be granted control of, a particular I/O channel and then be suspended before using that channel. It may be undesirable for the OS simply to lock the channel and prevent its use by other processes; indeed this may lead to a deadlock condition, as described in Chapter 6 .</a:t>
            </a:r>
          </a:p>
          <a:p>
            <a:endParaRPr lang="en-US" sz="2400" b="1" kern="1200" baseline="0" dirty="0">
              <a:solidFill>
                <a:schemeClr val="tx1"/>
              </a:solidFill>
              <a:latin typeface="+mn-lt"/>
              <a:ea typeface="ＭＳ Ｐゴシック" charset="0"/>
              <a:cs typeface="ＭＳ Ｐゴシック" charset="0"/>
            </a:endParaRPr>
          </a:p>
          <a:p>
            <a:r>
              <a:rPr lang="en-US" sz="2400" b="1" kern="1200" baseline="0" dirty="0">
                <a:solidFill>
                  <a:schemeClr val="tx1"/>
                </a:solidFill>
                <a:latin typeface="+mn-lt"/>
                <a:ea typeface="ＭＳ Ｐゴシック" charset="0"/>
                <a:cs typeface="ＭＳ Ｐゴシック" charset="0"/>
              </a:rPr>
              <a:t>3. It becomes very difficult to locate a programming error </a:t>
            </a:r>
            <a:r>
              <a:rPr lang="en-US" sz="2400" b="0" kern="1200" baseline="0" dirty="0">
                <a:solidFill>
                  <a:schemeClr val="tx1"/>
                </a:solidFill>
                <a:latin typeface="+mn-lt"/>
                <a:ea typeface="ＭＳ Ｐゴシック" charset="0"/>
                <a:cs typeface="ＭＳ Ｐゴシック" charset="0"/>
              </a:rPr>
              <a:t>because results are </a:t>
            </a:r>
            <a:r>
              <a:rPr lang="en-US" sz="2400" kern="1200" baseline="0" dirty="0">
                <a:solidFill>
                  <a:schemeClr val="tx1"/>
                </a:solidFill>
                <a:latin typeface="+mn-lt"/>
                <a:ea typeface="ＭＳ Ｐゴシック" charset="0"/>
                <a:cs typeface="ＭＳ Ｐゴシック" charset="0"/>
              </a:rPr>
              <a:t>typically not deterministic and reproducible (e.g., see [LEBL87, CARR89, SHEN02] for a discussion of this point).</a:t>
            </a:r>
          </a:p>
          <a:p>
            <a:endParaRPr lang="en-US" sz="2400" kern="1200" baseline="0" dirty="0">
              <a:solidFill>
                <a:schemeClr val="tx1"/>
              </a:solidFill>
              <a:latin typeface="+mn-lt"/>
              <a:ea typeface="ＭＳ Ｐゴシック" charset="0"/>
              <a:cs typeface="ＭＳ Ｐゴシック" charset="0"/>
            </a:endParaRPr>
          </a:p>
          <a:p>
            <a:r>
              <a:rPr lang="en-US" sz="2400" kern="1200" baseline="0" dirty="0">
                <a:solidFill>
                  <a:schemeClr val="tx1"/>
                </a:solidFill>
                <a:latin typeface="+mn-lt"/>
                <a:ea typeface="ＭＳ Ｐゴシック" charset="0"/>
                <a:cs typeface="ＭＳ Ｐゴシック" charset="0"/>
              </a:rPr>
              <a:t>All of the foregoing difficulties present themselves in a multiprocessor system as well, because here too the relative speed of execution of processes is unpredictable. A multiprocessor system must also deal with problems arising from the simultaneous execution of multiple processes. Fundamentally, however, the problems are the same as those for uniprocessor systems. This should become clear as the discussion proceeds.</a:t>
            </a:r>
            <a:endParaRPr lang="en-US" sz="24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400" dirty="0"/>
          </a:p>
          <a:p>
            <a:pPr lvl="0"/>
            <a:endParaRPr lang="en-US" sz="2400" dirty="0"/>
          </a:p>
          <a:p>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a:p>
            <a:endParaRPr lang="en-US" dirty="0"/>
          </a:p>
        </p:txBody>
      </p:sp>
      <p:sp>
        <p:nvSpPr>
          <p:cNvPr id="4" name="Slide Number Placeholder 3"/>
          <p:cNvSpPr>
            <a:spLocks noGrp="1"/>
          </p:cNvSpPr>
          <p:nvPr>
            <p:ph type="sldNum" sz="quarter" idx="10"/>
          </p:nvPr>
        </p:nvSpPr>
        <p:spPr/>
        <p:txBody>
          <a:bodyPr/>
          <a:lstStyle/>
          <a:p>
            <a:pPr>
              <a:defRPr/>
            </a:pPr>
            <a:fld id="{E125A137-AA7B-6040-BEE2-8CA520FC8CED}" type="slidenum">
              <a:rPr lang="en-US" smtClean="0"/>
              <a:pPr>
                <a:defRPr/>
              </a:pPr>
              <a:t>4</a:t>
            </a:fld>
            <a:endParaRPr lang="en-US"/>
          </a:p>
        </p:txBody>
      </p:sp>
    </p:spTree>
    <p:extLst>
      <p:ext uri="{BB962C8B-B14F-4D97-AF65-F5344CB8AC3E}">
        <p14:creationId xmlns:p14="http://schemas.microsoft.com/office/powerpoint/2010/main" val="3795724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8E070A72-B7D2-4DEE-A3C0-F937EBEFE4C2}"/>
              </a:ext>
            </a:extLst>
          </p:cNvPr>
          <p:cNvSpPr>
            <a:spLocks noGrp="1" noRot="1" noChangeAspect="1" noChangeArrowheads="1" noTextEdit="1"/>
          </p:cNvSpPr>
          <p:nvPr>
            <p:ph type="sldImg"/>
          </p:nvPr>
        </p:nvSpPr>
        <p:spPr>
          <a:ln/>
        </p:spPr>
      </p:sp>
      <p:sp>
        <p:nvSpPr>
          <p:cNvPr id="100355" name="Rectangle 3">
            <a:extLst>
              <a:ext uri="{FF2B5EF4-FFF2-40B4-BE49-F238E27FC236}">
                <a16:creationId xmlns:a16="http://schemas.microsoft.com/office/drawing/2014/main" id="{D19C1616-6460-44FB-9537-3A0A0FF278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b="0" dirty="0">
                <a:solidFill>
                  <a:srgbClr val="03244D"/>
                </a:solidFill>
                <a:latin typeface="Calibri" panose="020F0502020204030204" pitchFamily="34" charset="0"/>
                <a:cs typeface="Calibri" panose="020F0502020204030204" pitchFamily="34" charset="0"/>
              </a:rPr>
              <a:t>Can </a:t>
            </a:r>
            <a:r>
              <a:rPr lang="en-US" altLang="en-US" b="0" dirty="0">
                <a:solidFill>
                  <a:srgbClr val="DD550C"/>
                </a:solidFill>
                <a:latin typeface="Calibri" panose="020F0502020204030204" pitchFamily="34" charset="0"/>
                <a:cs typeface="Calibri" panose="020F0502020204030204" pitchFamily="34" charset="0"/>
              </a:rPr>
              <a:t>only use</a:t>
            </a:r>
            <a:r>
              <a:rPr lang="en-US" altLang="en-US" b="0" dirty="0">
                <a:solidFill>
                  <a:srgbClr val="03244D"/>
                </a:solidFill>
                <a:latin typeface="Calibri" panose="020F0502020204030204" pitchFamily="34" charset="0"/>
                <a:cs typeface="Calibri" panose="020F0502020204030204" pitchFamily="34" charset="0"/>
              </a:rPr>
              <a:t> </a:t>
            </a:r>
            <a:r>
              <a:rPr lang="en-US" altLang="en-US" b="0" dirty="0">
                <a:solidFill>
                  <a:srgbClr val="03244D"/>
                </a:solidFill>
                <a:latin typeface="Courier New" panose="02070309020205020404" pitchFamily="49" charset="0"/>
                <a:cs typeface="Courier New" panose="02070309020205020404" pitchFamily="49" charset="0"/>
              </a:rPr>
              <a:t>BUFFER_SIZE-1</a:t>
            </a:r>
            <a:r>
              <a:rPr lang="en-US" altLang="en-US" b="0" dirty="0">
                <a:solidFill>
                  <a:srgbClr val="03244D"/>
                </a:solidFill>
                <a:latin typeface="Calibri" panose="020F0502020204030204" pitchFamily="34" charset="0"/>
                <a:cs typeface="Calibri" panose="020F0502020204030204" pitchFamily="34" charset="0"/>
              </a:rPr>
              <a:t> elements?</a:t>
            </a: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16855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4FCC3E45-404D-46DD-BEAD-F97955EE0BB1}"/>
              </a:ext>
            </a:extLst>
          </p:cNvPr>
          <p:cNvSpPr>
            <a:spLocks noGrp="1" noRot="1" noChangeAspect="1" noChangeArrowheads="1" noTextEdit="1"/>
          </p:cNvSpPr>
          <p:nvPr>
            <p:ph type="sldImg"/>
          </p:nvPr>
        </p:nvSpPr>
        <p:spPr>
          <a:ln/>
        </p:spPr>
      </p:sp>
      <p:sp>
        <p:nvSpPr>
          <p:cNvPr id="101379" name="Rectangle 3">
            <a:extLst>
              <a:ext uri="{FF2B5EF4-FFF2-40B4-BE49-F238E27FC236}">
                <a16:creationId xmlns:a16="http://schemas.microsoft.com/office/drawing/2014/main" id="{E3E5BD54-4798-40B0-AD54-19984A1E3C5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726922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E0E42CF8-4C7A-4C46-AE2C-C397672857C4}"/>
              </a:ext>
            </a:extLst>
          </p:cNvPr>
          <p:cNvSpPr>
            <a:spLocks noGrp="1" noRot="1" noChangeAspect="1" noChangeArrowheads="1" noTextEdit="1"/>
          </p:cNvSpPr>
          <p:nvPr>
            <p:ph type="sldImg"/>
          </p:nvPr>
        </p:nvSpPr>
        <p:spPr>
          <a:ln/>
        </p:spPr>
      </p:sp>
      <p:sp>
        <p:nvSpPr>
          <p:cNvPr id="102403" name="Rectangle 3">
            <a:extLst>
              <a:ext uri="{FF2B5EF4-FFF2-40B4-BE49-F238E27FC236}">
                <a16:creationId xmlns:a16="http://schemas.microsoft.com/office/drawing/2014/main" id="{B40FA3B2-9A09-4018-B2E5-506A0FB6A0E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616804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95FC9D-A361-0047-A127-CC478746A09D}" type="slidenum">
              <a:rPr lang="en-US" smtClean="0"/>
              <a:pPr/>
              <a:t>8</a:t>
            </a:fld>
            <a:endParaRPr lang="en-US"/>
          </a:p>
        </p:txBody>
      </p:sp>
    </p:spTree>
    <p:extLst>
      <p:ext uri="{BB962C8B-B14F-4D97-AF65-F5344CB8AC3E}">
        <p14:creationId xmlns:p14="http://schemas.microsoft.com/office/powerpoint/2010/main" val="33799745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3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Verdana" charset="0"/>
                <a:ea typeface="ＭＳ Ｐゴシック" charset="0"/>
                <a:cs typeface="ＭＳ Ｐゴシック" charset="0"/>
              </a:defRPr>
            </a:lvl1pPr>
            <a:lvl2pPr marL="37931725" indent="-37474525">
              <a:defRPr sz="2400" b="1">
                <a:solidFill>
                  <a:schemeClr val="tx1"/>
                </a:solidFill>
                <a:latin typeface="Verdana" charset="0"/>
                <a:ea typeface="ＭＳ Ｐゴシック" charset="0"/>
              </a:defRPr>
            </a:lvl2pPr>
            <a:lvl3pPr>
              <a:defRPr sz="2400" b="1">
                <a:solidFill>
                  <a:schemeClr val="tx1"/>
                </a:solidFill>
                <a:latin typeface="Verdana" charset="0"/>
                <a:ea typeface="ＭＳ Ｐゴシック" charset="0"/>
              </a:defRPr>
            </a:lvl3pPr>
            <a:lvl4pPr>
              <a:defRPr sz="2400" b="1">
                <a:solidFill>
                  <a:schemeClr val="tx1"/>
                </a:solidFill>
                <a:latin typeface="Verdana" charset="0"/>
                <a:ea typeface="ＭＳ Ｐゴシック" charset="0"/>
              </a:defRPr>
            </a:lvl4pPr>
            <a:lvl5pPr>
              <a:defRPr sz="2400" b="1">
                <a:solidFill>
                  <a:schemeClr val="tx1"/>
                </a:solidFill>
                <a:latin typeface="Verdana" charset="0"/>
                <a:ea typeface="ＭＳ Ｐゴシック" charset="0"/>
              </a:defRPr>
            </a:lvl5pPr>
            <a:lvl6pPr marL="457200" eaLnBrk="0" fontAlgn="base" hangingPunct="0">
              <a:spcBef>
                <a:spcPct val="0"/>
              </a:spcBef>
              <a:spcAft>
                <a:spcPct val="0"/>
              </a:spcAft>
              <a:defRPr sz="2400" b="1">
                <a:solidFill>
                  <a:schemeClr val="tx1"/>
                </a:solidFill>
                <a:latin typeface="Verdana" charset="0"/>
                <a:ea typeface="ＭＳ Ｐゴシック" charset="0"/>
              </a:defRPr>
            </a:lvl6pPr>
            <a:lvl7pPr marL="914400" eaLnBrk="0" fontAlgn="base" hangingPunct="0">
              <a:spcBef>
                <a:spcPct val="0"/>
              </a:spcBef>
              <a:spcAft>
                <a:spcPct val="0"/>
              </a:spcAft>
              <a:defRPr sz="2400" b="1">
                <a:solidFill>
                  <a:schemeClr val="tx1"/>
                </a:solidFill>
                <a:latin typeface="Verdana" charset="0"/>
                <a:ea typeface="ＭＳ Ｐゴシック" charset="0"/>
              </a:defRPr>
            </a:lvl7pPr>
            <a:lvl8pPr marL="1371600" eaLnBrk="0" fontAlgn="base" hangingPunct="0">
              <a:spcBef>
                <a:spcPct val="0"/>
              </a:spcBef>
              <a:spcAft>
                <a:spcPct val="0"/>
              </a:spcAft>
              <a:defRPr sz="2400" b="1">
                <a:solidFill>
                  <a:schemeClr val="tx1"/>
                </a:solidFill>
                <a:latin typeface="Verdana" charset="0"/>
                <a:ea typeface="ＭＳ Ｐゴシック" charset="0"/>
              </a:defRPr>
            </a:lvl8pPr>
            <a:lvl9pPr marL="1828800" eaLnBrk="0" fontAlgn="base" hangingPunct="0">
              <a:spcBef>
                <a:spcPct val="0"/>
              </a:spcBef>
              <a:spcAft>
                <a:spcPct val="0"/>
              </a:spcAft>
              <a:defRPr sz="2400" b="1">
                <a:solidFill>
                  <a:schemeClr val="tx1"/>
                </a:solidFill>
                <a:latin typeface="Verdana" charset="0"/>
                <a:ea typeface="ＭＳ Ｐゴシック" charset="0"/>
              </a:defRPr>
            </a:lvl9pPr>
          </a:lstStyle>
          <a:p>
            <a:fld id="{D69666A6-51FC-9E48-90AC-0A20BB3F2D57}" type="slidenum">
              <a:rPr lang="en-US" sz="1100">
                <a:solidFill>
                  <a:schemeClr val="bg1"/>
                </a:solidFill>
              </a:rPr>
              <a:pPr/>
              <a:t>9</a:t>
            </a:fld>
            <a:endParaRPr lang="en-US" sz="1100">
              <a:solidFill>
                <a:schemeClr val="bg1"/>
              </a:solidFill>
            </a:endParaRPr>
          </a:p>
        </p:txBody>
      </p:sp>
      <p:sp>
        <p:nvSpPr>
          <p:cNvPr id="16387" name="Rectangle 1026"/>
          <p:cNvSpPr>
            <a:spLocks noGrp="1" noRot="1" noChangeAspect="1" noChangeArrowheads="1" noTextEdit="1"/>
          </p:cNvSpPr>
          <p:nvPr>
            <p:ph type="sldImg"/>
          </p:nvPr>
        </p:nvSpPr>
        <p:spPr>
          <a:xfrm>
            <a:off x="382588" y="685800"/>
            <a:ext cx="6096000" cy="3429000"/>
          </a:xfrm>
          <a:ln/>
        </p:spPr>
      </p:sp>
      <p:sp>
        <p:nvSpPr>
          <p:cNvPr id="16388" name="Rectangle 1027"/>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Times New Roman" charset="0"/>
                <a:ea typeface="ＭＳ Ｐゴシック" charset="0"/>
                <a:cs typeface="ＭＳ Ｐゴシック" charset="0"/>
              </a:rPr>
              <a:t>See also Slides 2-5</a:t>
            </a:r>
            <a:r>
              <a:rPr lang="en-US" baseline="0" dirty="0">
                <a:latin typeface="Times New Roman" charset="0"/>
                <a:ea typeface="ＭＳ Ｐゴシック" charset="0"/>
                <a:cs typeface="ＭＳ Ｐゴシック" charset="0"/>
              </a:rPr>
              <a:t> =</a:t>
            </a:r>
            <a:r>
              <a:rPr lang="en-US" dirty="0">
                <a:latin typeface="Times New Roman" charset="0"/>
                <a:ea typeface="ＭＳ Ｐゴシック" charset="0"/>
                <a:cs typeface="ＭＳ Ｐゴシック" charset="0"/>
              </a:rPr>
              <a:t> 03-Shared Memory Systems Slides</a:t>
            </a:r>
            <a:r>
              <a:rPr lang="en-US" baseline="0" dirty="0">
                <a:latin typeface="Times New Roman" charset="0"/>
                <a:ea typeface="ＭＳ Ｐゴシック" charset="0"/>
                <a:cs typeface="ＭＳ Ｐゴシック" charset="0"/>
              </a:rPr>
              <a:t> 13-16</a:t>
            </a:r>
          </a:p>
          <a:p>
            <a:endParaRPr lang="en-US" baseline="0" dirty="0">
              <a:latin typeface="Times New Roman" charset="0"/>
              <a:ea typeface="ＭＳ Ｐゴシック" charset="0"/>
              <a:cs typeface="ＭＳ Ｐゴシック" charset="0"/>
            </a:endParaRPr>
          </a:p>
          <a:p>
            <a:r>
              <a:rPr lang="en-US" altLang="zh-Hans" baseline="0" dirty="0">
                <a:latin typeface="Times New Roman" charset="0"/>
                <a:ea typeface="ＭＳ Ｐゴシック" charset="0"/>
                <a:cs typeface="ＭＳ Ｐゴシック" charset="0"/>
              </a:rPr>
              <a:t>2018</a:t>
            </a:r>
            <a:r>
              <a:rPr lang="zh-Hans" altLang="en-US" baseline="0" dirty="0">
                <a:latin typeface="Times New Roman" charset="0"/>
                <a:ea typeface="ＭＳ Ｐゴシック" charset="0"/>
                <a:cs typeface="ＭＳ Ｐゴシック" charset="0"/>
              </a:rPr>
              <a:t> </a:t>
            </a:r>
            <a:r>
              <a:rPr lang="en-US" altLang="zh-Hans" baseline="0" dirty="0">
                <a:latin typeface="Times New Roman" charset="0"/>
                <a:ea typeface="ＭＳ Ｐゴシック" charset="0"/>
                <a:cs typeface="ＭＳ Ｐゴシック" charset="0"/>
              </a:rPr>
              <a:t>Spring</a:t>
            </a:r>
            <a:endParaRPr lang="en-US" baseline="0" dirty="0">
              <a:latin typeface="Times New Roman" charset="0"/>
              <a:ea typeface="ＭＳ Ｐゴシック" charset="0"/>
              <a:cs typeface="ＭＳ Ｐゴシック" charset="0"/>
            </a:endParaRPr>
          </a:p>
          <a:p>
            <a:r>
              <a:rPr lang="en-US" altLang="zh-Hans" baseline="0" dirty="0">
                <a:latin typeface="Times New Roman" charset="0"/>
                <a:ea typeface="ＭＳ Ｐゴシック" charset="0"/>
                <a:cs typeface="ＭＳ Ｐゴシック" charset="0"/>
              </a:rPr>
              <a:t>45</a:t>
            </a:r>
            <a:r>
              <a:rPr lang="zh-Hans" altLang="en-US" baseline="0" dirty="0">
                <a:latin typeface="Times New Roman" charset="0"/>
                <a:ea typeface="ＭＳ Ｐゴシック" charset="0"/>
                <a:cs typeface="ＭＳ Ｐゴシック" charset="0"/>
              </a:rPr>
              <a:t> </a:t>
            </a:r>
            <a:r>
              <a:rPr lang="en-US" altLang="zh-Hans" baseline="0" dirty="0">
                <a:latin typeface="Times New Roman" charset="0"/>
                <a:ea typeface="ＭＳ Ｐゴシック" charset="0"/>
                <a:cs typeface="ＭＳ Ｐゴシック" charset="0"/>
              </a:rPr>
              <a:t>Minutes:</a:t>
            </a:r>
            <a:r>
              <a:rPr lang="zh-Hans" altLang="en-US" baseline="0" dirty="0">
                <a:latin typeface="Times New Roman" charset="0"/>
                <a:ea typeface="ＭＳ Ｐゴシック" charset="0"/>
                <a:cs typeface="ＭＳ Ｐゴシック" charset="0"/>
              </a:rPr>
              <a:t> </a:t>
            </a:r>
            <a:r>
              <a:rPr lang="en-US" altLang="zh-Hans" baseline="0" dirty="0">
                <a:latin typeface="Times New Roman" charset="0"/>
                <a:ea typeface="ＭＳ Ｐゴシック" charset="0"/>
                <a:cs typeface="ＭＳ Ｐゴシック" charset="0"/>
              </a:rPr>
              <a:t>Slides</a:t>
            </a:r>
            <a:r>
              <a:rPr lang="zh-Hans" altLang="en-US" baseline="0" dirty="0">
                <a:latin typeface="Times New Roman" charset="0"/>
                <a:ea typeface="ＭＳ Ｐゴシック" charset="0"/>
                <a:cs typeface="ＭＳ Ｐゴシック" charset="0"/>
              </a:rPr>
              <a:t> </a:t>
            </a:r>
            <a:r>
              <a:rPr lang="en-US" altLang="zh-Hans" baseline="0" dirty="0">
                <a:latin typeface="Times New Roman" charset="0"/>
                <a:ea typeface="ＭＳ Ｐゴシック" charset="0"/>
                <a:cs typeface="ＭＳ Ｐゴシック" charset="0"/>
              </a:rPr>
              <a:t>1-19</a:t>
            </a:r>
          </a:p>
          <a:p>
            <a:r>
              <a:rPr lang="en-US" altLang="zh-Hans" baseline="0" dirty="0">
                <a:latin typeface="Times New Roman" charset="0"/>
                <a:ea typeface="ＭＳ Ｐゴシック" charset="0"/>
                <a:cs typeface="ＭＳ Ｐゴシック" charset="0"/>
              </a:rPr>
              <a:t>Cont.</a:t>
            </a:r>
            <a:r>
              <a:rPr lang="zh-Hans" altLang="en-US" baseline="0" dirty="0">
                <a:latin typeface="Times New Roman" charset="0"/>
                <a:ea typeface="ＭＳ Ｐゴシック" charset="0"/>
                <a:cs typeface="ＭＳ Ｐゴシック" charset="0"/>
              </a:rPr>
              <a:t> </a:t>
            </a:r>
            <a:r>
              <a:rPr lang="en-US" altLang="zh-Hans" baseline="0" dirty="0">
                <a:latin typeface="Times New Roman" charset="0"/>
                <a:ea typeface="ＭＳ Ｐゴシック" charset="0"/>
                <a:cs typeface="ＭＳ Ｐゴシック" charset="0"/>
              </a:rPr>
              <a:t>from</a:t>
            </a:r>
            <a:r>
              <a:rPr lang="zh-Hans" altLang="en-US" baseline="0" dirty="0">
                <a:latin typeface="Times New Roman" charset="0"/>
                <a:ea typeface="ＭＳ Ｐゴシック" charset="0"/>
                <a:cs typeface="ＭＳ Ｐゴシック" charset="0"/>
              </a:rPr>
              <a:t> </a:t>
            </a:r>
            <a:r>
              <a:rPr lang="en-US" altLang="zh-Hans" baseline="0" dirty="0">
                <a:latin typeface="Times New Roman" charset="0"/>
                <a:ea typeface="ＭＳ Ｐゴシック" charset="0"/>
                <a:cs typeface="ＭＳ Ｐゴシック" charset="0"/>
              </a:rPr>
              <a:t>Slide</a:t>
            </a:r>
            <a:r>
              <a:rPr lang="zh-Hans" altLang="en-US" baseline="0" dirty="0">
                <a:latin typeface="Times New Roman" charset="0"/>
                <a:ea typeface="ＭＳ Ｐゴシック" charset="0"/>
                <a:cs typeface="ＭＳ Ｐゴシック" charset="0"/>
              </a:rPr>
              <a:t> </a:t>
            </a:r>
            <a:r>
              <a:rPr lang="en-US" altLang="zh-Hans" baseline="0" dirty="0">
                <a:latin typeface="Times New Roman" charset="0"/>
                <a:ea typeface="ＭＳ Ｐゴシック" charset="0"/>
                <a:cs typeface="ＭＳ Ｐゴシック" charset="0"/>
              </a:rPr>
              <a:t>20 (see also 07b-Message Passing Systems </a:t>
            </a:r>
            <a:r>
              <a:rPr lang="en-US" altLang="zh-Hans" baseline="0" dirty="0" err="1">
                <a:latin typeface="Times New Roman" charset="0"/>
                <a:ea typeface="ＭＳ Ｐゴシック" charset="0"/>
                <a:cs typeface="ＭＳ Ｐゴシック" charset="0"/>
              </a:rPr>
              <a:t>cont</a:t>
            </a:r>
            <a:r>
              <a:rPr lang="en-US" altLang="zh-Hans" baseline="0">
                <a:latin typeface="Times New Roman" charset="0"/>
                <a:ea typeface="ＭＳ Ｐゴシック" charset="0"/>
                <a:cs typeface="ＭＳ Ｐゴシック" charset="0"/>
              </a:rPr>
              <a:t>)</a:t>
            </a:r>
            <a:endParaRPr lang="en-US" baseline="0" dirty="0">
              <a:latin typeface="Times New Roman" charset="0"/>
              <a:ea typeface="ＭＳ Ｐゴシック" charset="0"/>
              <a:cs typeface="ＭＳ Ｐゴシック" charset="0"/>
            </a:endParaRPr>
          </a:p>
          <a:p>
            <a:endParaRPr lang="en-US" baseline="0" dirty="0">
              <a:latin typeface="Times New Roman" charset="0"/>
              <a:ea typeface="ＭＳ Ｐゴシック" charset="0"/>
              <a:cs typeface="ＭＳ Ｐゴシック" charset="0"/>
            </a:endParaRPr>
          </a:p>
          <a:p>
            <a:endParaRPr lang="en-US"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1868583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Tree>
    <p:extLst>
      <p:ext uri="{BB962C8B-B14F-4D97-AF65-F5344CB8AC3E}">
        <p14:creationId xmlns:p14="http://schemas.microsoft.com/office/powerpoint/2010/main" val="565409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2757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152400"/>
            <a:ext cx="2895600" cy="6324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52400"/>
            <a:ext cx="8483600" cy="6324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8283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solidFill>
                  <a:srgbClr val="03244D"/>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rgbClr val="03244D"/>
                </a:solidFill>
              </a:defRPr>
            </a:lvl1pPr>
            <a:lvl2pPr>
              <a:defRPr>
                <a:solidFill>
                  <a:srgbClr val="03244D"/>
                </a:solidFill>
              </a:defRPr>
            </a:lvl2pPr>
            <a:lvl3pPr>
              <a:defRPr>
                <a:solidFill>
                  <a:srgbClr val="03244D"/>
                </a:solidFill>
              </a:defRPr>
            </a:lvl3pPr>
            <a:lvl4pPr>
              <a:defRPr>
                <a:solidFill>
                  <a:srgbClr val="03244D"/>
                </a:solidFill>
              </a:defRPr>
            </a:lvl4pPr>
            <a:lvl5pPr>
              <a:defRPr>
                <a:solidFill>
                  <a:srgbClr val="03244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5871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513381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solidFill>
                  <a:srgbClr val="03244D"/>
                </a:solidFill>
              </a:defRPr>
            </a:lvl1pPr>
          </a:lstStyle>
          <a:p>
            <a:r>
              <a:rPr lang="en-US" dirty="0"/>
              <a:t>Click to edit Master title style</a:t>
            </a:r>
          </a:p>
        </p:txBody>
      </p:sp>
      <p:sp>
        <p:nvSpPr>
          <p:cNvPr id="3" name="Content Placeholder 2"/>
          <p:cNvSpPr>
            <a:spLocks noGrp="1"/>
          </p:cNvSpPr>
          <p:nvPr>
            <p:ph sz="half" idx="1"/>
          </p:nvPr>
        </p:nvSpPr>
        <p:spPr>
          <a:xfrm>
            <a:off x="304800" y="1066800"/>
            <a:ext cx="5689600" cy="5410200"/>
          </a:xfrm>
        </p:spPr>
        <p:txBody>
          <a:bodyPr/>
          <a:lstStyle>
            <a:lvl1pPr>
              <a:defRPr sz="2800">
                <a:solidFill>
                  <a:srgbClr val="03244D"/>
                </a:solidFill>
              </a:defRPr>
            </a:lvl1pPr>
            <a:lvl2pPr>
              <a:defRPr sz="2400">
                <a:solidFill>
                  <a:srgbClr val="03244D"/>
                </a:solidFill>
              </a:defRPr>
            </a:lvl2pPr>
            <a:lvl3pPr>
              <a:defRPr sz="2000">
                <a:solidFill>
                  <a:srgbClr val="03244D"/>
                </a:solidFill>
              </a:defRPr>
            </a:lvl3pPr>
            <a:lvl4pPr>
              <a:defRPr sz="1800">
                <a:solidFill>
                  <a:srgbClr val="03244D"/>
                </a:solidFill>
              </a:defRPr>
            </a:lvl4pPr>
            <a:lvl5pPr>
              <a:defRPr sz="1800">
                <a:solidFill>
                  <a:srgbClr val="03244D"/>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066800"/>
            <a:ext cx="5689600" cy="5410200"/>
          </a:xfrm>
        </p:spPr>
        <p:txBody>
          <a:bodyPr/>
          <a:lstStyle>
            <a:lvl1pPr>
              <a:defRPr sz="2800">
                <a:solidFill>
                  <a:srgbClr val="03244D"/>
                </a:solidFill>
              </a:defRPr>
            </a:lvl1pPr>
            <a:lvl2pPr>
              <a:defRPr sz="2400">
                <a:solidFill>
                  <a:srgbClr val="03244D"/>
                </a:solidFill>
              </a:defRPr>
            </a:lvl2pPr>
            <a:lvl3pPr>
              <a:defRPr sz="2000">
                <a:solidFill>
                  <a:srgbClr val="03244D"/>
                </a:solidFill>
              </a:defRPr>
            </a:lvl3pPr>
            <a:lvl4pPr>
              <a:defRPr sz="1800">
                <a:solidFill>
                  <a:srgbClr val="03244D"/>
                </a:solidFill>
              </a:defRPr>
            </a:lvl4pPr>
            <a:lvl5pPr>
              <a:defRPr sz="1800">
                <a:solidFill>
                  <a:srgbClr val="03244D"/>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21891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b="0">
                <a:solidFill>
                  <a:srgbClr val="03244D"/>
                </a:solidFill>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solidFill>
                  <a:srgbClr val="03244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solidFill>
                  <a:srgbClr val="03244D"/>
                </a:solidFill>
              </a:defRPr>
            </a:lvl1pPr>
            <a:lvl2pPr>
              <a:defRPr sz="2000">
                <a:solidFill>
                  <a:srgbClr val="03244D"/>
                </a:solidFill>
              </a:defRPr>
            </a:lvl2pPr>
            <a:lvl3pPr>
              <a:defRPr sz="1800">
                <a:solidFill>
                  <a:srgbClr val="03244D"/>
                </a:solidFill>
              </a:defRPr>
            </a:lvl3pPr>
            <a:lvl4pPr>
              <a:defRPr sz="1600">
                <a:solidFill>
                  <a:srgbClr val="03244D"/>
                </a:solidFill>
              </a:defRPr>
            </a:lvl4pPr>
            <a:lvl5pPr>
              <a:defRPr sz="1600">
                <a:solidFill>
                  <a:srgbClr val="03244D"/>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rgbClr val="03244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solidFill>
                  <a:srgbClr val="03244D"/>
                </a:solidFill>
              </a:defRPr>
            </a:lvl1pPr>
            <a:lvl2pPr>
              <a:defRPr sz="2000">
                <a:solidFill>
                  <a:srgbClr val="03244D"/>
                </a:solidFill>
              </a:defRPr>
            </a:lvl2pPr>
            <a:lvl3pPr>
              <a:defRPr sz="1800">
                <a:solidFill>
                  <a:srgbClr val="03244D"/>
                </a:solidFill>
              </a:defRPr>
            </a:lvl3pPr>
            <a:lvl4pPr>
              <a:defRPr sz="1600">
                <a:solidFill>
                  <a:srgbClr val="03244D"/>
                </a:solidFill>
              </a:defRPr>
            </a:lvl4pPr>
            <a:lvl5pPr>
              <a:defRPr sz="1600">
                <a:solidFill>
                  <a:srgbClr val="03244D"/>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6993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solidFill>
                  <a:srgbClr val="03244D"/>
                </a:solidFill>
              </a:defRPr>
            </a:lvl1pPr>
          </a:lstStyle>
          <a:p>
            <a:r>
              <a:rPr lang="en-US" dirty="0"/>
              <a:t>Click to edit Master title style</a:t>
            </a:r>
          </a:p>
        </p:txBody>
      </p:sp>
    </p:spTree>
    <p:extLst>
      <p:ext uri="{BB962C8B-B14F-4D97-AF65-F5344CB8AC3E}">
        <p14:creationId xmlns:p14="http://schemas.microsoft.com/office/powerpoint/2010/main" val="1581607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9725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solidFill>
                  <a:srgbClr val="03244D"/>
                </a:solidFill>
              </a:defRPr>
            </a:lvl1pPr>
          </a:lstStyle>
          <a:p>
            <a:r>
              <a:rPr lang="en-US" dirty="0"/>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rgbClr val="03244D"/>
                </a:solidFill>
              </a:defRPr>
            </a:lvl1pPr>
            <a:lvl2pPr>
              <a:defRPr sz="2800">
                <a:solidFill>
                  <a:srgbClr val="03244D"/>
                </a:solidFill>
              </a:defRPr>
            </a:lvl2pPr>
            <a:lvl3pPr>
              <a:defRPr sz="2400">
                <a:solidFill>
                  <a:srgbClr val="03244D"/>
                </a:solidFill>
              </a:defRPr>
            </a:lvl3pPr>
            <a:lvl4pPr>
              <a:defRPr sz="2000">
                <a:solidFill>
                  <a:srgbClr val="03244D"/>
                </a:solidFill>
              </a:defRPr>
            </a:lvl4pPr>
            <a:lvl5pPr>
              <a:defRPr sz="2000">
                <a:solidFill>
                  <a:srgbClr val="03244D"/>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2010476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solidFill>
                  <a:srgbClr val="03244D"/>
                </a:solidFill>
              </a:defRPr>
            </a:lvl1pPr>
          </a:lstStyle>
          <a:p>
            <a:r>
              <a:rPr lang="en-US" dirty="0"/>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solidFill>
                  <a:srgbClr val="03244D"/>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1778521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04800" y="152400"/>
            <a:ext cx="11582400" cy="8382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304800" y="1066800"/>
            <a:ext cx="11582400" cy="54102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199" name="Rectangle 7"/>
          <p:cNvSpPr>
            <a:spLocks noChangeArrowheads="1"/>
          </p:cNvSpPr>
          <p:nvPr/>
        </p:nvSpPr>
        <p:spPr bwMode="auto">
          <a:xfrm>
            <a:off x="0" y="6477000"/>
            <a:ext cx="12192000" cy="381000"/>
          </a:xfrm>
          <a:prstGeom prst="rect">
            <a:avLst/>
          </a:prstGeom>
          <a:solidFill>
            <a:srgbClr val="003399"/>
          </a:solidFill>
          <a:ln w="9525">
            <a:solidFill>
              <a:schemeClr val="tx1"/>
            </a:solidFill>
            <a:miter lim="800000"/>
            <a:headEnd/>
            <a:tailEnd/>
          </a:ln>
          <a:effectLst/>
        </p:spPr>
        <p:txBody>
          <a:bodyPr wrap="none" anchor="ctr"/>
          <a:lstStyle/>
          <a:p>
            <a:r>
              <a:rPr lang="en-US" sz="1000" dirty="0">
                <a:solidFill>
                  <a:schemeClr val="bg1"/>
                </a:solidFill>
              </a:rPr>
              <a:t>COMP7500 Advanced Operating Systems - </a:t>
            </a:r>
            <a:fld id="{9C7CF1EC-0219-8349-AAE4-AC62B66AA0BE}" type="slidenum">
              <a:rPr lang="en-US" sz="1000" smtClean="0">
                <a:solidFill>
                  <a:schemeClr val="bg1"/>
                </a:solidFill>
              </a:rPr>
              <a:pPr/>
              <a:t>‹#›</a:t>
            </a:fld>
            <a:endParaRPr lang="en-US" sz="1000" dirty="0">
              <a:solidFill>
                <a:schemeClr val="bg1"/>
              </a:solidFill>
            </a:endParaRPr>
          </a:p>
        </p:txBody>
      </p:sp>
      <p:sp>
        <p:nvSpPr>
          <p:cNvPr id="8202" name="Rectangle 10"/>
          <p:cNvSpPr>
            <a:spLocks noChangeArrowheads="1"/>
          </p:cNvSpPr>
          <p:nvPr/>
        </p:nvSpPr>
        <p:spPr bwMode="auto">
          <a:xfrm>
            <a:off x="0" y="0"/>
            <a:ext cx="12192000" cy="152400"/>
          </a:xfrm>
          <a:prstGeom prst="rect">
            <a:avLst/>
          </a:prstGeom>
          <a:solidFill>
            <a:srgbClr val="003399"/>
          </a:solidFill>
          <a:ln w="9525">
            <a:solidFill>
              <a:schemeClr val="tx1"/>
            </a:solidFill>
            <a:miter lim="800000"/>
            <a:headEnd/>
            <a:tailEnd/>
          </a:ln>
          <a:effectLst/>
        </p:spPr>
        <p:txBody>
          <a:bodyPr wrap="none" anchor="ctr"/>
          <a:lstStyle/>
          <a:p>
            <a:pPr>
              <a:defRPr/>
            </a:pPr>
            <a:endParaRPr lang="en-US" sz="2400">
              <a:latin typeface="Verdana" pitchFamily="-112" charset="0"/>
              <a:ea typeface="+mn-ea"/>
              <a:cs typeface="+mn-cs"/>
            </a:endParaRPr>
          </a:p>
        </p:txBody>
      </p:sp>
      <p:pic>
        <p:nvPicPr>
          <p:cNvPr id="1030" name="Picture 13" descr="cse_logo_blue"/>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 y="6505576"/>
            <a:ext cx="57150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2" descr="Image result for auburn university college of engineering">
            <a:extLst>
              <a:ext uri="{FF2B5EF4-FFF2-40B4-BE49-F238E27FC236}">
                <a16:creationId xmlns:a16="http://schemas.microsoft.com/office/drawing/2014/main" id="{505A58AC-2344-4FB3-94E3-796BC04C2BAD}"/>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0731731" y="5264077"/>
            <a:ext cx="1455506" cy="1212922"/>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ctr" rtl="0" eaLnBrk="0" fontAlgn="base" hangingPunct="0">
        <a:spcBef>
          <a:spcPct val="0"/>
        </a:spcBef>
        <a:spcAft>
          <a:spcPct val="0"/>
        </a:spcAft>
        <a:defRPr sz="4400" b="1">
          <a:solidFill>
            <a:schemeClr val="tx2"/>
          </a:solidFill>
          <a:latin typeface="Calibri" charset="0"/>
          <a:ea typeface="Calibri" charset="0"/>
          <a:cs typeface="Calibri" charset="0"/>
        </a:defRPr>
      </a:lvl1pPr>
      <a:lvl2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2pPr>
      <a:lvl3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3pPr>
      <a:lvl4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4pPr>
      <a:lvl5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5pPr>
      <a:lvl6pPr marL="457200" algn="ctr" rtl="0" eaLnBrk="0" fontAlgn="base" hangingPunct="0">
        <a:spcBef>
          <a:spcPct val="0"/>
        </a:spcBef>
        <a:spcAft>
          <a:spcPct val="0"/>
        </a:spcAft>
        <a:defRPr sz="3600" b="1">
          <a:solidFill>
            <a:schemeClr val="tx2"/>
          </a:solidFill>
          <a:latin typeface="Arial" pitchFamily="-65" charset="0"/>
        </a:defRPr>
      </a:lvl6pPr>
      <a:lvl7pPr marL="914400" algn="ctr" rtl="0" eaLnBrk="0" fontAlgn="base" hangingPunct="0">
        <a:spcBef>
          <a:spcPct val="0"/>
        </a:spcBef>
        <a:spcAft>
          <a:spcPct val="0"/>
        </a:spcAft>
        <a:defRPr sz="3600" b="1">
          <a:solidFill>
            <a:schemeClr val="tx2"/>
          </a:solidFill>
          <a:latin typeface="Arial" pitchFamily="-65" charset="0"/>
        </a:defRPr>
      </a:lvl7pPr>
      <a:lvl8pPr marL="1371600" algn="ctr" rtl="0" eaLnBrk="0" fontAlgn="base" hangingPunct="0">
        <a:spcBef>
          <a:spcPct val="0"/>
        </a:spcBef>
        <a:spcAft>
          <a:spcPct val="0"/>
        </a:spcAft>
        <a:defRPr sz="3600" b="1">
          <a:solidFill>
            <a:schemeClr val="tx2"/>
          </a:solidFill>
          <a:latin typeface="Arial" pitchFamily="-65" charset="0"/>
        </a:defRPr>
      </a:lvl8pPr>
      <a:lvl9pPr marL="1828800" algn="ctr" rtl="0" eaLnBrk="0" fontAlgn="base" hangingPunct="0">
        <a:spcBef>
          <a:spcPct val="0"/>
        </a:spcBef>
        <a:spcAft>
          <a:spcPct val="0"/>
        </a:spcAft>
        <a:defRPr sz="3600" b="1">
          <a:solidFill>
            <a:schemeClr val="tx2"/>
          </a:solidFill>
          <a:latin typeface="Arial" pitchFamily="-65" charset="0"/>
        </a:defRPr>
      </a:lvl9pPr>
    </p:titleStyle>
    <p:bodyStyle>
      <a:lvl1pPr marL="342900" indent="-342900" algn="l" rtl="0" eaLnBrk="0" fontAlgn="base" hangingPunct="0">
        <a:spcBef>
          <a:spcPct val="20000"/>
        </a:spcBef>
        <a:spcAft>
          <a:spcPct val="0"/>
        </a:spcAft>
        <a:buChar char="•"/>
        <a:defRPr sz="3200">
          <a:solidFill>
            <a:schemeClr val="tx1"/>
          </a:solidFill>
          <a:latin typeface="Calibri" charset="0"/>
          <a:ea typeface="Calibri" charset="0"/>
          <a:cs typeface="Calibri" charset="0"/>
        </a:defRPr>
      </a:lvl1pPr>
      <a:lvl2pPr marL="742950" indent="-285750" algn="l" rtl="0" eaLnBrk="0" fontAlgn="base" hangingPunct="0">
        <a:spcBef>
          <a:spcPct val="20000"/>
        </a:spcBef>
        <a:spcAft>
          <a:spcPct val="0"/>
        </a:spcAft>
        <a:buChar char="–"/>
        <a:defRPr sz="2800">
          <a:solidFill>
            <a:schemeClr val="tx1"/>
          </a:solidFill>
          <a:latin typeface="Calibri" charset="0"/>
          <a:ea typeface="Calibri" charset="0"/>
          <a:cs typeface="Calibri" charset="0"/>
        </a:defRPr>
      </a:lvl2pPr>
      <a:lvl3pPr marL="1143000" indent="-228600" algn="l" rtl="0" eaLnBrk="0" fontAlgn="base" hangingPunct="0">
        <a:spcBef>
          <a:spcPct val="20000"/>
        </a:spcBef>
        <a:spcAft>
          <a:spcPct val="0"/>
        </a:spcAft>
        <a:buChar char="•"/>
        <a:defRPr sz="2400">
          <a:solidFill>
            <a:schemeClr val="tx1"/>
          </a:solidFill>
          <a:latin typeface="Calibri" charset="0"/>
          <a:ea typeface="Calibri" charset="0"/>
          <a:cs typeface="Calibri" charset="0"/>
        </a:defRPr>
      </a:lvl3pPr>
      <a:lvl4pPr marL="1600200" indent="-228600" algn="l" rtl="0" eaLnBrk="0" fontAlgn="base" hangingPunct="0">
        <a:spcBef>
          <a:spcPct val="20000"/>
        </a:spcBef>
        <a:spcAft>
          <a:spcPct val="0"/>
        </a:spcAft>
        <a:buChar char="–"/>
        <a:defRPr sz="2000">
          <a:solidFill>
            <a:schemeClr val="tx1"/>
          </a:solidFill>
          <a:latin typeface="Calibri" charset="0"/>
          <a:ea typeface="Calibri" charset="0"/>
          <a:cs typeface="Calibri" charset="0"/>
        </a:defRPr>
      </a:lvl4pPr>
      <a:lvl5pPr marL="2057400" indent="-228600" algn="l" rtl="0" eaLnBrk="0" fontAlgn="base" hangingPunct="0">
        <a:spcBef>
          <a:spcPct val="20000"/>
        </a:spcBef>
        <a:spcAft>
          <a:spcPct val="0"/>
        </a:spcAft>
        <a:buChar char="»"/>
        <a:defRPr sz="2000">
          <a:solidFill>
            <a:schemeClr val="tx1"/>
          </a:solidFill>
          <a:latin typeface="Calibri" charset="0"/>
          <a:ea typeface="Calibri" charset="0"/>
          <a:cs typeface="Calibri" charset="0"/>
        </a:defRPr>
      </a:lvl5pPr>
      <a:lvl6pPr marL="2514600" indent="-228600" algn="l" rtl="0" eaLnBrk="0" fontAlgn="base" hangingPunct="0">
        <a:spcBef>
          <a:spcPct val="20000"/>
        </a:spcBef>
        <a:spcAft>
          <a:spcPct val="0"/>
        </a:spcAft>
        <a:buChar char="»"/>
        <a:defRPr sz="2000">
          <a:solidFill>
            <a:schemeClr val="tx1"/>
          </a:solidFill>
          <a:latin typeface="Verdana" pitchFamily="-65" charset="0"/>
          <a:ea typeface="ＭＳ Ｐゴシック" pitchFamily="-65" charset="-128"/>
        </a:defRPr>
      </a:lvl6pPr>
      <a:lvl7pPr marL="2971800" indent="-228600" algn="l" rtl="0" eaLnBrk="0" fontAlgn="base" hangingPunct="0">
        <a:spcBef>
          <a:spcPct val="20000"/>
        </a:spcBef>
        <a:spcAft>
          <a:spcPct val="0"/>
        </a:spcAft>
        <a:buChar char="»"/>
        <a:defRPr sz="2000">
          <a:solidFill>
            <a:schemeClr val="tx1"/>
          </a:solidFill>
          <a:latin typeface="Verdana" pitchFamily="-65" charset="0"/>
          <a:ea typeface="ＭＳ Ｐゴシック" pitchFamily="-65" charset="-128"/>
        </a:defRPr>
      </a:lvl7pPr>
      <a:lvl8pPr marL="3429000" indent="-228600" algn="l" rtl="0" eaLnBrk="0" fontAlgn="base" hangingPunct="0">
        <a:spcBef>
          <a:spcPct val="20000"/>
        </a:spcBef>
        <a:spcAft>
          <a:spcPct val="0"/>
        </a:spcAft>
        <a:buChar char="»"/>
        <a:defRPr sz="2000">
          <a:solidFill>
            <a:schemeClr val="tx1"/>
          </a:solidFill>
          <a:latin typeface="Verdana" pitchFamily="-65" charset="0"/>
          <a:ea typeface="ＭＳ Ｐゴシック" pitchFamily="-65" charset="-128"/>
        </a:defRPr>
      </a:lvl8pPr>
      <a:lvl9pPr marL="3886200" indent="-228600" algn="l" rtl="0" eaLnBrk="0" fontAlgn="base" hangingPunct="0">
        <a:spcBef>
          <a:spcPct val="20000"/>
        </a:spcBef>
        <a:spcAft>
          <a:spcPct val="0"/>
        </a:spcAft>
        <a:buChar char="»"/>
        <a:defRPr sz="2000">
          <a:solidFill>
            <a:schemeClr val="tx1"/>
          </a:solidFill>
          <a:latin typeface="Verdana" pitchFamily="-65" charset="0"/>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0"/>
            <a:ext cx="12246429" cy="6858000"/>
          </a:xfrm>
          <a:prstGeom prst="rect">
            <a:avLst/>
          </a:prstGeom>
        </p:spPr>
      </p:pic>
      <p:sp>
        <p:nvSpPr>
          <p:cNvPr id="3" name="TextBox 2"/>
          <p:cNvSpPr txBox="1"/>
          <p:nvPr/>
        </p:nvSpPr>
        <p:spPr>
          <a:xfrm>
            <a:off x="762000" y="304800"/>
            <a:ext cx="2819400" cy="769441"/>
          </a:xfrm>
          <a:prstGeom prst="rect">
            <a:avLst/>
          </a:prstGeom>
          <a:noFill/>
        </p:spPr>
        <p:txBody>
          <a:bodyPr wrap="square" rtlCol="0">
            <a:spAutoFit/>
          </a:bodyPr>
          <a:lstStyle/>
          <a:p>
            <a:pPr algn="l"/>
            <a:r>
              <a:rPr lang="en-US" sz="4400" dirty="0">
                <a:solidFill>
                  <a:schemeClr val="bg1"/>
                </a:solidFill>
                <a:latin typeface="Calibri" charset="0"/>
                <a:ea typeface="Calibri" charset="0"/>
                <a:cs typeface="Calibri" charset="0"/>
              </a:rPr>
              <a:t>Project 1</a:t>
            </a:r>
          </a:p>
        </p:txBody>
      </p:sp>
      <p:sp>
        <p:nvSpPr>
          <p:cNvPr id="4" name="TextBox 3"/>
          <p:cNvSpPr txBox="1"/>
          <p:nvPr/>
        </p:nvSpPr>
        <p:spPr>
          <a:xfrm>
            <a:off x="6629400" y="4191000"/>
            <a:ext cx="2971800" cy="2123658"/>
          </a:xfrm>
          <a:prstGeom prst="rect">
            <a:avLst/>
          </a:prstGeom>
          <a:noFill/>
        </p:spPr>
        <p:txBody>
          <a:bodyPr wrap="square" rtlCol="0">
            <a:spAutoFit/>
          </a:bodyPr>
          <a:lstStyle/>
          <a:p>
            <a:pPr algn="l"/>
            <a:r>
              <a:rPr lang="en-US" sz="4400" dirty="0">
                <a:solidFill>
                  <a:srgbClr val="03244D"/>
                </a:solidFill>
                <a:latin typeface="Calibri" charset="0"/>
                <a:ea typeface="Calibri" charset="0"/>
                <a:cs typeface="Calibri" charset="0"/>
              </a:rPr>
              <a:t>Deadline </a:t>
            </a:r>
          </a:p>
          <a:p>
            <a:pPr algn="l"/>
            <a:r>
              <a:rPr lang="en-US" sz="4400" dirty="0">
                <a:solidFill>
                  <a:srgbClr val="03244D"/>
                </a:solidFill>
                <a:latin typeface="Calibri" charset="0"/>
                <a:ea typeface="Calibri" charset="0"/>
                <a:cs typeface="Calibri" charset="0"/>
              </a:rPr>
              <a:t>Guarantee </a:t>
            </a:r>
          </a:p>
          <a:p>
            <a:pPr algn="l"/>
            <a:r>
              <a:rPr lang="en-US" sz="4400" dirty="0">
                <a:solidFill>
                  <a:srgbClr val="03244D"/>
                </a:solidFill>
                <a:latin typeface="Calibri" charset="0"/>
                <a:ea typeface="Calibri" charset="0"/>
                <a:cs typeface="Calibri" charset="0"/>
              </a:rPr>
              <a:t>Ratio = </a:t>
            </a:r>
            <a:r>
              <a:rPr lang="en-US" sz="4400" dirty="0">
                <a:solidFill>
                  <a:srgbClr val="DD550C"/>
                </a:solidFill>
                <a:latin typeface="Calibri" charset="0"/>
                <a:ea typeface="Calibri" charset="0"/>
                <a:cs typeface="Calibri" charset="0"/>
              </a:rPr>
              <a:t>94%</a:t>
            </a:r>
          </a:p>
        </p:txBody>
      </p:sp>
    </p:spTree>
    <p:extLst>
      <p:ext uri="{BB962C8B-B14F-4D97-AF65-F5344CB8AC3E}">
        <p14:creationId xmlns:p14="http://schemas.microsoft.com/office/powerpoint/2010/main" val="18939031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hand holding a cellphone&#10;&#10;Description generated with very high confidence">
            <a:extLst>
              <a:ext uri="{FF2B5EF4-FFF2-40B4-BE49-F238E27FC236}">
                <a16:creationId xmlns:a16="http://schemas.microsoft.com/office/drawing/2014/main" id="{E0BCBB6B-A122-49B7-AD83-EA05B02A685C}"/>
              </a:ext>
            </a:extLst>
          </p:cNvPr>
          <p:cNvPicPr>
            <a:picLocks noChangeAspect="1"/>
          </p:cNvPicPr>
          <p:nvPr/>
        </p:nvPicPr>
        <p:blipFill>
          <a:blip r:embed="rId3"/>
          <a:stretch>
            <a:fillRect/>
          </a:stretch>
        </p:blipFill>
        <p:spPr>
          <a:xfrm>
            <a:off x="-297067" y="-42556"/>
            <a:ext cx="13044634" cy="6943111"/>
          </a:xfrm>
          <a:prstGeom prst="rect">
            <a:avLst/>
          </a:prstGeom>
        </p:spPr>
      </p:pic>
      <p:sp>
        <p:nvSpPr>
          <p:cNvPr id="5" name="Rectangle 4">
            <a:extLst>
              <a:ext uri="{FF2B5EF4-FFF2-40B4-BE49-F238E27FC236}">
                <a16:creationId xmlns:a16="http://schemas.microsoft.com/office/drawing/2014/main" id="{4E5B667C-2482-46E3-B103-8D2A283782BF}"/>
              </a:ext>
            </a:extLst>
          </p:cNvPr>
          <p:cNvSpPr/>
          <p:nvPr/>
        </p:nvSpPr>
        <p:spPr>
          <a:xfrm flipH="1">
            <a:off x="533400" y="914400"/>
            <a:ext cx="5410200" cy="1491776"/>
          </a:xfrm>
          <a:prstGeom prst="rect">
            <a:avLst/>
          </a:prstGeom>
          <a:solidFill>
            <a:srgbClr val="03244D"/>
          </a:solidFill>
          <a:ln w="38100" cmpd="thickThin">
            <a:solidFill>
              <a:schemeClr val="bg1"/>
            </a:solidFill>
          </a:ln>
          <a:effectLst>
            <a:outerShdw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2800" dirty="0">
                <a:gradFill>
                  <a:gsLst>
                    <a:gs pos="0">
                      <a:srgbClr val="75D1FF">
                        <a:lumMod val="5000"/>
                        <a:lumOff val="95000"/>
                      </a:srgbClr>
                    </a:gs>
                    <a:gs pos="100000">
                      <a:srgbClr val="FFFFFF"/>
                    </a:gs>
                  </a:gsLst>
                  <a:lin ang="5400000" scaled="1"/>
                </a:gradFill>
                <a:latin typeface="Calibri" panose="020F0502020204030204" pitchFamily="34" charset="0"/>
                <a:cs typeface="Calibri" panose="020F0502020204030204" pitchFamily="34" charset="0"/>
              </a:rPr>
              <a:t> </a:t>
            </a:r>
            <a:r>
              <a:rPr lang="en-US" altLang="en-US" sz="2800" dirty="0">
                <a:solidFill>
                  <a:schemeClr val="bg1"/>
                </a:solidFill>
                <a:latin typeface="Calibri" panose="020F0502020204030204" pitchFamily="34" charset="0"/>
                <a:cs typeface="Calibri" panose="020F0502020204030204" pitchFamily="34" charset="0"/>
              </a:rPr>
              <a:t>Message passing is a mechanism for processes to communicate and to synchronize their actions</a:t>
            </a:r>
            <a:endParaRPr lang="en-US" altLang="en-US" sz="2800"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8D526129-ED41-49CD-91F8-5D49D9A08A4F}"/>
              </a:ext>
            </a:extLst>
          </p:cNvPr>
          <p:cNvSpPr/>
          <p:nvPr/>
        </p:nvSpPr>
        <p:spPr>
          <a:xfrm flipH="1">
            <a:off x="6172200" y="4267200"/>
            <a:ext cx="5410200" cy="1491776"/>
          </a:xfrm>
          <a:prstGeom prst="rect">
            <a:avLst/>
          </a:prstGeom>
          <a:solidFill>
            <a:srgbClr val="03244D"/>
          </a:solidFill>
          <a:ln w="38100" cmpd="thickThin">
            <a:solidFill>
              <a:schemeClr val="bg1"/>
            </a:solidFill>
          </a:ln>
          <a:effectLst>
            <a:outerShdw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2800" dirty="0">
                <a:gradFill>
                  <a:gsLst>
                    <a:gs pos="0">
                      <a:srgbClr val="75D1FF">
                        <a:lumMod val="5000"/>
                        <a:lumOff val="95000"/>
                      </a:srgbClr>
                    </a:gs>
                    <a:gs pos="100000">
                      <a:srgbClr val="FFFFFF"/>
                    </a:gs>
                  </a:gsLst>
                  <a:lin ang="5400000" scaled="1"/>
                </a:gradFill>
                <a:latin typeface="Calibri" panose="020F0502020204030204" pitchFamily="34" charset="0"/>
                <a:cs typeface="Calibri" panose="020F0502020204030204" pitchFamily="34" charset="0"/>
              </a:rPr>
              <a:t> </a:t>
            </a:r>
            <a:r>
              <a:rPr lang="en-US" altLang="en-US" sz="2800" dirty="0">
                <a:solidFill>
                  <a:schemeClr val="bg1"/>
                </a:solidFill>
                <a:latin typeface="Calibri" panose="020F0502020204030204" pitchFamily="34" charset="0"/>
                <a:cs typeface="Calibri" panose="020F0502020204030204" pitchFamily="34" charset="0"/>
              </a:rPr>
              <a:t>Why do we need message queues when we already have the shared memory?</a:t>
            </a:r>
            <a:endParaRPr lang="en-US" alt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50818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DC5830-3961-4ED4-9D9E-41D74775C67F}"/>
              </a:ext>
            </a:extLst>
          </p:cNvPr>
          <p:cNvPicPr>
            <a:picLocks noChangeAspect="1"/>
          </p:cNvPicPr>
          <p:nvPr/>
        </p:nvPicPr>
        <p:blipFill>
          <a:blip r:embed="rId3"/>
          <a:stretch>
            <a:fillRect/>
          </a:stretch>
        </p:blipFill>
        <p:spPr>
          <a:xfrm>
            <a:off x="-81305" y="0"/>
            <a:ext cx="12354610" cy="6858000"/>
          </a:xfrm>
          <a:prstGeom prst="rect">
            <a:avLst/>
          </a:prstGeom>
        </p:spPr>
      </p:pic>
      <p:sp>
        <p:nvSpPr>
          <p:cNvPr id="5" name="Rectangle 4">
            <a:extLst>
              <a:ext uri="{FF2B5EF4-FFF2-40B4-BE49-F238E27FC236}">
                <a16:creationId xmlns:a16="http://schemas.microsoft.com/office/drawing/2014/main" id="{0E4DC85B-DD0F-4400-98EA-A205A21994FE}"/>
              </a:ext>
            </a:extLst>
          </p:cNvPr>
          <p:cNvSpPr/>
          <p:nvPr/>
        </p:nvSpPr>
        <p:spPr>
          <a:xfrm>
            <a:off x="228600" y="457200"/>
            <a:ext cx="4495800" cy="1384995"/>
          </a:xfrm>
          <a:prstGeom prst="rect">
            <a:avLst/>
          </a:prstGeom>
        </p:spPr>
        <p:txBody>
          <a:bodyPr wrap="square">
            <a:spAutoFit/>
          </a:bodyPr>
          <a:lstStyle/>
          <a:p>
            <a:pPr algn="l"/>
            <a:r>
              <a:rPr lang="en-US" sz="2800" b="0" dirty="0">
                <a:solidFill>
                  <a:schemeClr val="bg1"/>
                </a:solidFill>
                <a:latin typeface="Calibri" panose="020F0502020204030204" pitchFamily="34" charset="0"/>
                <a:cs typeface="Calibri" panose="020F0502020204030204" pitchFamily="34" charset="0"/>
              </a:rPr>
              <a:t>Processes communicate with each other without resorting to shared variables</a:t>
            </a:r>
          </a:p>
        </p:txBody>
      </p:sp>
      <p:sp>
        <p:nvSpPr>
          <p:cNvPr id="6" name="Rectangle 5">
            <a:extLst>
              <a:ext uri="{FF2B5EF4-FFF2-40B4-BE49-F238E27FC236}">
                <a16:creationId xmlns:a16="http://schemas.microsoft.com/office/drawing/2014/main" id="{F320BBF1-E985-48C2-91D3-E786976E126D}"/>
              </a:ext>
            </a:extLst>
          </p:cNvPr>
          <p:cNvSpPr/>
          <p:nvPr/>
        </p:nvSpPr>
        <p:spPr>
          <a:xfrm>
            <a:off x="1752600" y="6400800"/>
            <a:ext cx="2819400" cy="307777"/>
          </a:xfrm>
          <a:prstGeom prst="rect">
            <a:avLst/>
          </a:prstGeom>
        </p:spPr>
        <p:txBody>
          <a:bodyPr wrap="square">
            <a:spAutoFit/>
          </a:bodyPr>
          <a:lstStyle/>
          <a:p>
            <a:pPr algn="l"/>
            <a:r>
              <a:rPr lang="en-US" sz="1400" b="0" dirty="0">
                <a:solidFill>
                  <a:schemeClr val="bg1"/>
                </a:solidFill>
                <a:latin typeface="Calibri" panose="020F0502020204030204" pitchFamily="34" charset="0"/>
                <a:cs typeface="Calibri" panose="020F0502020204030204" pitchFamily="34" charset="0"/>
              </a:rPr>
              <a:t>Photo  courtesy of Enjoy Life Foods</a:t>
            </a:r>
          </a:p>
        </p:txBody>
      </p:sp>
    </p:spTree>
    <p:extLst>
      <p:ext uri="{BB962C8B-B14F-4D97-AF65-F5344CB8AC3E}">
        <p14:creationId xmlns:p14="http://schemas.microsoft.com/office/powerpoint/2010/main" val="2436877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CCC35-2984-4563-9BE3-70F88BAB4E36}"/>
              </a:ext>
            </a:extLst>
          </p:cNvPr>
          <p:cNvSpPr>
            <a:spLocks noGrp="1"/>
          </p:cNvSpPr>
          <p:nvPr>
            <p:ph type="title"/>
          </p:nvPr>
        </p:nvSpPr>
        <p:spPr/>
        <p:txBody>
          <a:bodyPr/>
          <a:lstStyle/>
          <a:p>
            <a:r>
              <a:rPr lang="en-US" dirty="0"/>
              <a:t>IPC using Message Queues</a:t>
            </a:r>
          </a:p>
        </p:txBody>
      </p:sp>
      <p:pic>
        <p:nvPicPr>
          <p:cNvPr id="1026" name="Picture 2">
            <a:extLst>
              <a:ext uri="{FF2B5EF4-FFF2-40B4-BE49-F238E27FC236}">
                <a16:creationId xmlns:a16="http://schemas.microsoft.com/office/drawing/2014/main" id="{C509BCFA-1945-432A-95B4-F243C8DF72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957146"/>
            <a:ext cx="5791200" cy="533177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CDAA7FF-BE10-4FE1-BF61-09C637B713EC}"/>
              </a:ext>
            </a:extLst>
          </p:cNvPr>
          <p:cNvSpPr/>
          <p:nvPr/>
        </p:nvSpPr>
        <p:spPr>
          <a:xfrm>
            <a:off x="457200" y="6135029"/>
            <a:ext cx="3429000" cy="307777"/>
          </a:xfrm>
          <a:prstGeom prst="rect">
            <a:avLst/>
          </a:prstGeom>
        </p:spPr>
        <p:txBody>
          <a:bodyPr wrap="square">
            <a:spAutoFit/>
          </a:bodyPr>
          <a:lstStyle/>
          <a:p>
            <a:pPr algn="l"/>
            <a:r>
              <a:rPr lang="en-US" sz="1400" b="0" dirty="0">
                <a:latin typeface="Calibri" panose="020F0502020204030204" pitchFamily="34" charset="0"/>
                <a:cs typeface="Calibri" panose="020F0502020204030204" pitchFamily="34" charset="0"/>
              </a:rPr>
              <a:t>Diagram  courtesy of geeksforgeeks.org</a:t>
            </a:r>
          </a:p>
        </p:txBody>
      </p:sp>
    </p:spTree>
    <p:extLst>
      <p:ext uri="{BB962C8B-B14F-4D97-AF65-F5344CB8AC3E}">
        <p14:creationId xmlns:p14="http://schemas.microsoft.com/office/powerpoint/2010/main" val="3062163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516107-E046-4503-9195-25EB7A6B25B1}"/>
              </a:ext>
            </a:extLst>
          </p:cNvPr>
          <p:cNvPicPr>
            <a:picLocks noChangeAspect="1"/>
          </p:cNvPicPr>
          <p:nvPr/>
        </p:nvPicPr>
        <p:blipFill>
          <a:blip r:embed="rId3"/>
          <a:stretch>
            <a:fillRect/>
          </a:stretch>
        </p:blipFill>
        <p:spPr>
          <a:xfrm>
            <a:off x="265311" y="381000"/>
            <a:ext cx="11661375" cy="4495800"/>
          </a:xfrm>
          <a:prstGeom prst="rect">
            <a:avLst/>
          </a:prstGeom>
        </p:spPr>
      </p:pic>
      <p:pic>
        <p:nvPicPr>
          <p:cNvPr id="3" name="Picture 2">
            <a:extLst>
              <a:ext uri="{FF2B5EF4-FFF2-40B4-BE49-F238E27FC236}">
                <a16:creationId xmlns:a16="http://schemas.microsoft.com/office/drawing/2014/main" id="{C97EB057-1D35-43ED-B0CF-D294B7286A81}"/>
              </a:ext>
            </a:extLst>
          </p:cNvPr>
          <p:cNvPicPr>
            <a:picLocks noChangeAspect="1"/>
          </p:cNvPicPr>
          <p:nvPr/>
        </p:nvPicPr>
        <p:blipFill>
          <a:blip r:embed="rId4"/>
          <a:stretch>
            <a:fillRect/>
          </a:stretch>
        </p:blipFill>
        <p:spPr>
          <a:xfrm>
            <a:off x="2476499" y="4876800"/>
            <a:ext cx="7239000" cy="1355510"/>
          </a:xfrm>
          <a:prstGeom prst="rect">
            <a:avLst/>
          </a:prstGeom>
        </p:spPr>
      </p:pic>
    </p:spTree>
    <p:extLst>
      <p:ext uri="{BB962C8B-B14F-4D97-AF65-F5344CB8AC3E}">
        <p14:creationId xmlns:p14="http://schemas.microsoft.com/office/powerpoint/2010/main" val="3753455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9191C3-442F-4675-9627-FCD2BA499510}"/>
              </a:ext>
            </a:extLst>
          </p:cNvPr>
          <p:cNvPicPr>
            <a:picLocks noChangeAspect="1"/>
          </p:cNvPicPr>
          <p:nvPr/>
        </p:nvPicPr>
        <p:blipFill>
          <a:blip r:embed="rId3"/>
          <a:stretch>
            <a:fillRect/>
          </a:stretch>
        </p:blipFill>
        <p:spPr>
          <a:xfrm>
            <a:off x="4724400" y="419100"/>
            <a:ext cx="6357991" cy="6019800"/>
          </a:xfrm>
          <a:prstGeom prst="rect">
            <a:avLst/>
          </a:prstGeom>
        </p:spPr>
      </p:pic>
      <p:pic>
        <p:nvPicPr>
          <p:cNvPr id="3" name="Picture 2">
            <a:extLst>
              <a:ext uri="{FF2B5EF4-FFF2-40B4-BE49-F238E27FC236}">
                <a16:creationId xmlns:a16="http://schemas.microsoft.com/office/drawing/2014/main" id="{926C1F51-F7EA-4333-9D8D-37993A432756}"/>
              </a:ext>
            </a:extLst>
          </p:cNvPr>
          <p:cNvPicPr>
            <a:picLocks noChangeAspect="1"/>
          </p:cNvPicPr>
          <p:nvPr/>
        </p:nvPicPr>
        <p:blipFill>
          <a:blip r:embed="rId4"/>
          <a:stretch>
            <a:fillRect/>
          </a:stretch>
        </p:blipFill>
        <p:spPr>
          <a:xfrm>
            <a:off x="685800" y="419100"/>
            <a:ext cx="3575779" cy="1334083"/>
          </a:xfrm>
          <a:prstGeom prst="rect">
            <a:avLst/>
          </a:prstGeom>
        </p:spPr>
      </p:pic>
    </p:spTree>
    <p:extLst>
      <p:ext uri="{BB962C8B-B14F-4D97-AF65-F5344CB8AC3E}">
        <p14:creationId xmlns:p14="http://schemas.microsoft.com/office/powerpoint/2010/main" val="1037013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981813-334F-425F-B509-E57960E1D447}"/>
              </a:ext>
            </a:extLst>
          </p:cNvPr>
          <p:cNvPicPr>
            <a:picLocks noChangeAspect="1"/>
          </p:cNvPicPr>
          <p:nvPr/>
        </p:nvPicPr>
        <p:blipFill>
          <a:blip r:embed="rId3"/>
          <a:stretch>
            <a:fillRect/>
          </a:stretch>
        </p:blipFill>
        <p:spPr>
          <a:xfrm>
            <a:off x="6096000" y="304800"/>
            <a:ext cx="6073422" cy="6096000"/>
          </a:xfrm>
          <a:prstGeom prst="rect">
            <a:avLst/>
          </a:prstGeom>
        </p:spPr>
      </p:pic>
      <p:pic>
        <p:nvPicPr>
          <p:cNvPr id="2" name="Picture 1">
            <a:extLst>
              <a:ext uri="{FF2B5EF4-FFF2-40B4-BE49-F238E27FC236}">
                <a16:creationId xmlns:a16="http://schemas.microsoft.com/office/drawing/2014/main" id="{F89191C3-442F-4675-9627-FCD2BA499510}"/>
              </a:ext>
            </a:extLst>
          </p:cNvPr>
          <p:cNvPicPr>
            <a:picLocks noChangeAspect="1"/>
          </p:cNvPicPr>
          <p:nvPr/>
        </p:nvPicPr>
        <p:blipFill>
          <a:blip r:embed="rId4"/>
          <a:stretch>
            <a:fillRect/>
          </a:stretch>
        </p:blipFill>
        <p:spPr>
          <a:xfrm>
            <a:off x="76200" y="304800"/>
            <a:ext cx="6357991" cy="6019800"/>
          </a:xfrm>
          <a:prstGeom prst="rect">
            <a:avLst/>
          </a:prstGeom>
        </p:spPr>
      </p:pic>
    </p:spTree>
    <p:extLst>
      <p:ext uri="{BB962C8B-B14F-4D97-AF65-F5344CB8AC3E}">
        <p14:creationId xmlns:p14="http://schemas.microsoft.com/office/powerpoint/2010/main" val="3713599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2210E054-6EF3-47F2-9179-383ECC240DB3}"/>
              </a:ext>
            </a:extLst>
          </p:cNvPr>
          <p:cNvSpPr>
            <a:spLocks noGrp="1" noChangeArrowheads="1"/>
          </p:cNvSpPr>
          <p:nvPr>
            <p:ph type="title"/>
          </p:nvPr>
        </p:nvSpPr>
        <p:spPr>
          <a:xfrm>
            <a:off x="914400" y="1676400"/>
            <a:ext cx="10744200" cy="1905000"/>
          </a:xfrm>
        </p:spPr>
        <p:txBody>
          <a:bodyPr/>
          <a:lstStyle/>
          <a:p>
            <a:pPr algn="l"/>
            <a:r>
              <a:rPr lang="en-US" b="0" dirty="0">
                <a:solidFill>
                  <a:srgbClr val="DD550C"/>
                </a:solidFill>
                <a:ea typeface="MS PGothic" charset="0"/>
              </a:rPr>
              <a:t>Exercise  1: </a:t>
            </a:r>
            <a:r>
              <a:rPr lang="en-US" b="0" dirty="0">
                <a:solidFill>
                  <a:srgbClr val="03244D"/>
                </a:solidFill>
                <a:ea typeface="MS PGothic" charset="0"/>
              </a:rPr>
              <a:t>What are the basic two operations of a message passing system?</a:t>
            </a:r>
            <a:endParaRPr lang="en-US" altLang="en-US" b="0" dirty="0">
              <a:solidFill>
                <a:srgbClr val="03244D"/>
              </a:solidFill>
            </a:endParaRPr>
          </a:p>
        </p:txBody>
      </p:sp>
    </p:spTree>
    <p:extLst>
      <p:ext uri="{BB962C8B-B14F-4D97-AF65-F5344CB8AC3E}">
        <p14:creationId xmlns:p14="http://schemas.microsoft.com/office/powerpoint/2010/main" val="2372684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3850A9-1AA8-4D71-8BE5-EA139C8C4927}"/>
              </a:ext>
            </a:extLst>
          </p:cNvPr>
          <p:cNvPicPr>
            <a:picLocks noChangeAspect="1"/>
          </p:cNvPicPr>
          <p:nvPr/>
        </p:nvPicPr>
        <p:blipFill>
          <a:blip r:embed="rId3"/>
          <a:stretch>
            <a:fillRect/>
          </a:stretch>
        </p:blipFill>
        <p:spPr>
          <a:xfrm>
            <a:off x="-303313" y="0"/>
            <a:ext cx="12521471" cy="6858000"/>
          </a:xfrm>
          <a:prstGeom prst="rect">
            <a:avLst/>
          </a:prstGeom>
        </p:spPr>
      </p:pic>
      <p:sp>
        <p:nvSpPr>
          <p:cNvPr id="3" name="Rectangle 2">
            <a:extLst>
              <a:ext uri="{FF2B5EF4-FFF2-40B4-BE49-F238E27FC236}">
                <a16:creationId xmlns:a16="http://schemas.microsoft.com/office/drawing/2014/main" id="{49759509-327F-467D-9F18-9EF8FD299883}"/>
              </a:ext>
            </a:extLst>
          </p:cNvPr>
          <p:cNvSpPr/>
          <p:nvPr/>
        </p:nvSpPr>
        <p:spPr>
          <a:xfrm>
            <a:off x="6629400" y="5105400"/>
            <a:ext cx="4724400" cy="769441"/>
          </a:xfrm>
          <a:prstGeom prst="rect">
            <a:avLst/>
          </a:prstGeom>
        </p:spPr>
        <p:txBody>
          <a:bodyPr wrap="square">
            <a:spAutoFit/>
          </a:bodyPr>
          <a:lstStyle/>
          <a:p>
            <a:pPr algn="l"/>
            <a:r>
              <a:rPr lang="en-US" sz="4400" b="0" dirty="0">
                <a:solidFill>
                  <a:schemeClr val="bg1"/>
                </a:solidFill>
                <a:latin typeface="Courier New" panose="02070309020205020404" pitchFamily="49" charset="0"/>
                <a:cs typeface="Courier New" panose="02070309020205020404" pitchFamily="49" charset="0"/>
              </a:rPr>
              <a:t>send(message)</a:t>
            </a:r>
          </a:p>
        </p:txBody>
      </p:sp>
      <p:sp>
        <p:nvSpPr>
          <p:cNvPr id="4" name="Rectangle 3">
            <a:extLst>
              <a:ext uri="{FF2B5EF4-FFF2-40B4-BE49-F238E27FC236}">
                <a16:creationId xmlns:a16="http://schemas.microsoft.com/office/drawing/2014/main" id="{7CCEA6BB-0CEE-4C2E-83A5-8D7EA7C49911}"/>
              </a:ext>
            </a:extLst>
          </p:cNvPr>
          <p:cNvSpPr/>
          <p:nvPr/>
        </p:nvSpPr>
        <p:spPr>
          <a:xfrm>
            <a:off x="228600" y="6400800"/>
            <a:ext cx="3886200" cy="307777"/>
          </a:xfrm>
          <a:prstGeom prst="rect">
            <a:avLst/>
          </a:prstGeom>
        </p:spPr>
        <p:txBody>
          <a:bodyPr wrap="square">
            <a:spAutoFit/>
          </a:bodyPr>
          <a:lstStyle/>
          <a:p>
            <a:pPr algn="l"/>
            <a:r>
              <a:rPr lang="en-US" sz="1400" b="0" dirty="0">
                <a:solidFill>
                  <a:schemeClr val="bg1"/>
                </a:solidFill>
                <a:latin typeface="Calibri" panose="020F0502020204030204" pitchFamily="34" charset="0"/>
                <a:cs typeface="Calibri" panose="020F0502020204030204" pitchFamily="34" charset="0"/>
              </a:rPr>
              <a:t>Photo  courtesy of dearfutureme.org</a:t>
            </a:r>
          </a:p>
        </p:txBody>
      </p:sp>
    </p:spTree>
    <p:extLst>
      <p:ext uri="{BB962C8B-B14F-4D97-AF65-F5344CB8AC3E}">
        <p14:creationId xmlns:p14="http://schemas.microsoft.com/office/powerpoint/2010/main" val="215872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D21EA44-CAA0-415C-B488-872A048EE626}"/>
              </a:ext>
            </a:extLst>
          </p:cNvPr>
          <p:cNvPicPr>
            <a:picLocks noChangeAspect="1"/>
          </p:cNvPicPr>
          <p:nvPr/>
        </p:nvPicPr>
        <p:blipFill>
          <a:blip r:embed="rId3"/>
          <a:stretch>
            <a:fillRect/>
          </a:stretch>
        </p:blipFill>
        <p:spPr>
          <a:xfrm>
            <a:off x="-135381" y="0"/>
            <a:ext cx="12462761" cy="6858000"/>
          </a:xfrm>
          <a:prstGeom prst="rect">
            <a:avLst/>
          </a:prstGeom>
        </p:spPr>
      </p:pic>
      <p:sp>
        <p:nvSpPr>
          <p:cNvPr id="3" name="Rectangle 2">
            <a:extLst>
              <a:ext uri="{FF2B5EF4-FFF2-40B4-BE49-F238E27FC236}">
                <a16:creationId xmlns:a16="http://schemas.microsoft.com/office/drawing/2014/main" id="{49759509-327F-467D-9F18-9EF8FD299883}"/>
              </a:ext>
            </a:extLst>
          </p:cNvPr>
          <p:cNvSpPr/>
          <p:nvPr/>
        </p:nvSpPr>
        <p:spPr>
          <a:xfrm>
            <a:off x="3886200" y="304800"/>
            <a:ext cx="5791200" cy="769441"/>
          </a:xfrm>
          <a:prstGeom prst="rect">
            <a:avLst/>
          </a:prstGeom>
        </p:spPr>
        <p:txBody>
          <a:bodyPr wrap="square">
            <a:spAutoFit/>
          </a:bodyPr>
          <a:lstStyle/>
          <a:p>
            <a:pPr algn="l"/>
            <a:r>
              <a:rPr lang="en-US" sz="4400" b="0" dirty="0">
                <a:solidFill>
                  <a:schemeClr val="bg1"/>
                </a:solidFill>
                <a:latin typeface="Courier New" panose="02070309020205020404" pitchFamily="49" charset="0"/>
                <a:cs typeface="Courier New" panose="02070309020205020404" pitchFamily="49" charset="0"/>
              </a:rPr>
              <a:t>receive(message)</a:t>
            </a:r>
          </a:p>
        </p:txBody>
      </p:sp>
      <p:sp>
        <p:nvSpPr>
          <p:cNvPr id="4" name="Rectangle 3">
            <a:extLst>
              <a:ext uri="{FF2B5EF4-FFF2-40B4-BE49-F238E27FC236}">
                <a16:creationId xmlns:a16="http://schemas.microsoft.com/office/drawing/2014/main" id="{7CCEA6BB-0CEE-4C2E-83A5-8D7EA7C49911}"/>
              </a:ext>
            </a:extLst>
          </p:cNvPr>
          <p:cNvSpPr/>
          <p:nvPr/>
        </p:nvSpPr>
        <p:spPr>
          <a:xfrm>
            <a:off x="6324600" y="6400800"/>
            <a:ext cx="2667000" cy="306288"/>
          </a:xfrm>
          <a:prstGeom prst="rect">
            <a:avLst/>
          </a:prstGeom>
        </p:spPr>
        <p:txBody>
          <a:bodyPr wrap="square">
            <a:spAutoFit/>
          </a:bodyPr>
          <a:lstStyle/>
          <a:p>
            <a:pPr algn="l"/>
            <a:r>
              <a:rPr lang="en-US" sz="1400" b="0" dirty="0">
                <a:solidFill>
                  <a:schemeClr val="bg1"/>
                </a:solidFill>
                <a:latin typeface="Calibri" panose="020F0502020204030204" pitchFamily="34" charset="0"/>
                <a:cs typeface="Calibri" panose="020F0502020204030204" pitchFamily="34" charset="0"/>
              </a:rPr>
              <a:t>Photo  courtesy of </a:t>
            </a:r>
            <a:r>
              <a:rPr lang="en-US" sz="1400" b="0" dirty="0" err="1">
                <a:solidFill>
                  <a:schemeClr val="bg1"/>
                </a:solidFill>
                <a:latin typeface="Calibri" panose="020F0502020204030204" pitchFamily="34" charset="0"/>
                <a:cs typeface="Calibri" panose="020F0502020204030204" pitchFamily="34" charset="0"/>
              </a:rPr>
              <a:t>wvmetronews</a:t>
            </a:r>
            <a:endParaRPr lang="en-US" sz="1400" b="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242180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generated with high confidence">
            <a:extLst>
              <a:ext uri="{FF2B5EF4-FFF2-40B4-BE49-F238E27FC236}">
                <a16:creationId xmlns:a16="http://schemas.microsoft.com/office/drawing/2014/main" id="{D09A280A-459B-4B98-88F6-854E3B2A6EDC}"/>
              </a:ext>
            </a:extLst>
          </p:cNvPr>
          <p:cNvPicPr>
            <a:picLocks noChangeAspect="1"/>
          </p:cNvPicPr>
          <p:nvPr/>
        </p:nvPicPr>
        <p:blipFill>
          <a:blip r:embed="rId2"/>
          <a:stretch>
            <a:fillRect/>
          </a:stretch>
        </p:blipFill>
        <p:spPr>
          <a:xfrm>
            <a:off x="152400" y="762000"/>
            <a:ext cx="7620000" cy="5715000"/>
          </a:xfrm>
          <a:prstGeom prst="rect">
            <a:avLst/>
          </a:prstGeom>
        </p:spPr>
      </p:pic>
      <p:sp>
        <p:nvSpPr>
          <p:cNvPr id="5" name="Rectangle 4">
            <a:extLst>
              <a:ext uri="{FF2B5EF4-FFF2-40B4-BE49-F238E27FC236}">
                <a16:creationId xmlns:a16="http://schemas.microsoft.com/office/drawing/2014/main" id="{4960B53B-00FD-4DF5-B9BC-2B264A9465D7}"/>
              </a:ext>
            </a:extLst>
          </p:cNvPr>
          <p:cNvSpPr/>
          <p:nvPr/>
        </p:nvSpPr>
        <p:spPr>
          <a:xfrm>
            <a:off x="7620001" y="2305615"/>
            <a:ext cx="4267199" cy="2246769"/>
          </a:xfrm>
          <a:prstGeom prst="rect">
            <a:avLst/>
          </a:prstGeom>
        </p:spPr>
        <p:txBody>
          <a:bodyPr wrap="square">
            <a:spAutoFit/>
          </a:bodyPr>
          <a:lstStyle/>
          <a:p>
            <a:pPr algn="l"/>
            <a:r>
              <a:rPr lang="en-US" sz="2800" b="0" dirty="0">
                <a:solidFill>
                  <a:srgbClr val="03244D"/>
                </a:solidFill>
                <a:latin typeface="Calibri" panose="020F0502020204030204" pitchFamily="34" charset="0"/>
                <a:cs typeface="Calibri" panose="020F0502020204030204" pitchFamily="34" charset="0"/>
              </a:rPr>
              <a:t>Establish a </a:t>
            </a:r>
            <a:r>
              <a:rPr lang="en-US" sz="2800" b="0" dirty="0">
                <a:solidFill>
                  <a:srgbClr val="DD550C"/>
                </a:solidFill>
                <a:latin typeface="Calibri" panose="020F0502020204030204" pitchFamily="34" charset="0"/>
                <a:cs typeface="Calibri" panose="020F0502020204030204" pitchFamily="34" charset="0"/>
              </a:rPr>
              <a:t>communication link</a:t>
            </a:r>
            <a:r>
              <a:rPr lang="en-US" sz="2800" b="0" dirty="0">
                <a:solidFill>
                  <a:srgbClr val="03244D"/>
                </a:solidFill>
                <a:latin typeface="Calibri" panose="020F0502020204030204" pitchFamily="34" charset="0"/>
                <a:cs typeface="Calibri" panose="020F0502020204030204" pitchFamily="34" charset="0"/>
              </a:rPr>
              <a:t> between them</a:t>
            </a:r>
          </a:p>
          <a:p>
            <a:pPr algn="l"/>
            <a:endParaRPr lang="en-US" sz="2800" b="0" dirty="0">
              <a:solidFill>
                <a:srgbClr val="03244D"/>
              </a:solidFill>
              <a:latin typeface="Calibri" panose="020F0502020204030204" pitchFamily="34" charset="0"/>
              <a:cs typeface="Calibri" panose="020F0502020204030204" pitchFamily="34" charset="0"/>
            </a:endParaRPr>
          </a:p>
          <a:p>
            <a:pPr algn="l"/>
            <a:r>
              <a:rPr lang="en-US" sz="2800" b="0" dirty="0">
                <a:solidFill>
                  <a:srgbClr val="03244D"/>
                </a:solidFill>
                <a:latin typeface="Calibri" panose="020F0502020204030204" pitchFamily="34" charset="0"/>
                <a:cs typeface="Calibri" panose="020F0502020204030204" pitchFamily="34" charset="0"/>
              </a:rPr>
              <a:t>Exchange messages via </a:t>
            </a:r>
            <a:r>
              <a:rPr lang="en-US" sz="2800" b="0" dirty="0">
                <a:solidFill>
                  <a:srgbClr val="DD550C"/>
                </a:solidFill>
                <a:latin typeface="Calibri" panose="020F0502020204030204" pitchFamily="34" charset="0"/>
                <a:cs typeface="Calibri" panose="020F0502020204030204" pitchFamily="34" charset="0"/>
              </a:rPr>
              <a:t>send/receive</a:t>
            </a:r>
          </a:p>
        </p:txBody>
      </p:sp>
      <p:sp>
        <p:nvSpPr>
          <p:cNvPr id="6" name="Rectangle 5">
            <a:extLst>
              <a:ext uri="{FF2B5EF4-FFF2-40B4-BE49-F238E27FC236}">
                <a16:creationId xmlns:a16="http://schemas.microsoft.com/office/drawing/2014/main" id="{B532803D-4E9A-4224-AF0A-BD8CBEC8CBC6}"/>
              </a:ext>
            </a:extLst>
          </p:cNvPr>
          <p:cNvSpPr/>
          <p:nvPr/>
        </p:nvSpPr>
        <p:spPr>
          <a:xfrm>
            <a:off x="1180263" y="186779"/>
            <a:ext cx="9831474" cy="769441"/>
          </a:xfrm>
          <a:prstGeom prst="rect">
            <a:avLst/>
          </a:prstGeom>
        </p:spPr>
        <p:txBody>
          <a:bodyPr wrap="none">
            <a:spAutoFit/>
          </a:bodyPr>
          <a:lstStyle/>
          <a:p>
            <a:r>
              <a:rPr lang="en-US" sz="4400" b="0" dirty="0">
                <a:solidFill>
                  <a:srgbClr val="03244D"/>
                </a:solidFill>
                <a:latin typeface="Calibri" panose="020F0502020204030204" pitchFamily="34" charset="0"/>
                <a:cs typeface="Calibri" panose="020F0502020204030204" pitchFamily="34" charset="0"/>
              </a:rPr>
              <a:t>If processes P and Q wish to communicate</a:t>
            </a:r>
            <a:endParaRPr lang="en-US" sz="4400" dirty="0"/>
          </a:p>
        </p:txBody>
      </p:sp>
    </p:spTree>
    <p:extLst>
      <p:ext uri="{BB962C8B-B14F-4D97-AF65-F5344CB8AC3E}">
        <p14:creationId xmlns:p14="http://schemas.microsoft.com/office/powerpoint/2010/main" val="2274617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00521543-4B91-4417-90A9-7E8D10CE04AC}"/>
              </a:ext>
            </a:extLst>
          </p:cNvPr>
          <p:cNvSpPr>
            <a:spLocks noGrp="1" noChangeArrowheads="1"/>
          </p:cNvSpPr>
          <p:nvPr>
            <p:ph type="title"/>
          </p:nvPr>
        </p:nvSpPr>
        <p:spPr>
          <a:xfrm>
            <a:off x="457200" y="95251"/>
            <a:ext cx="11430000" cy="1428749"/>
          </a:xfrm>
        </p:spPr>
        <p:txBody>
          <a:bodyPr/>
          <a:lstStyle/>
          <a:p>
            <a:pPr eaLnBrk="1" hangingPunct="1"/>
            <a:r>
              <a:rPr lang="en-US" altLang="en-US" dirty="0">
                <a:solidFill>
                  <a:srgbClr val="DD550C"/>
                </a:solidFill>
              </a:rPr>
              <a:t>Review</a:t>
            </a:r>
            <a:r>
              <a:rPr lang="en-US" altLang="en-US" dirty="0"/>
              <a:t>: IPC Model - Shared Memory</a:t>
            </a:r>
          </a:p>
        </p:txBody>
      </p:sp>
      <p:sp>
        <p:nvSpPr>
          <p:cNvPr id="38915" name="Rectangle 3">
            <a:extLst>
              <a:ext uri="{FF2B5EF4-FFF2-40B4-BE49-F238E27FC236}">
                <a16:creationId xmlns:a16="http://schemas.microsoft.com/office/drawing/2014/main" id="{F066825F-DF27-4BB7-88E0-65FE4DA4E3E9}"/>
              </a:ext>
            </a:extLst>
          </p:cNvPr>
          <p:cNvSpPr>
            <a:spLocks noGrp="1" noChangeArrowheads="1"/>
          </p:cNvSpPr>
          <p:nvPr>
            <p:ph type="body" idx="1"/>
          </p:nvPr>
        </p:nvSpPr>
        <p:spPr>
          <a:xfrm>
            <a:off x="3988684" y="1447800"/>
            <a:ext cx="7715250" cy="4786311"/>
          </a:xfrm>
        </p:spPr>
        <p:txBody>
          <a:bodyPr/>
          <a:lstStyle/>
          <a:p>
            <a:pPr>
              <a:lnSpc>
                <a:spcPct val="90000"/>
              </a:lnSpc>
            </a:pPr>
            <a:r>
              <a:rPr lang="en-US" altLang="en-US" dirty="0"/>
              <a:t>An area of </a:t>
            </a:r>
            <a:r>
              <a:rPr lang="en-US" altLang="en-US" dirty="0">
                <a:solidFill>
                  <a:srgbClr val="DD550C"/>
                </a:solidFill>
              </a:rPr>
              <a:t>memory shared</a:t>
            </a:r>
            <a:r>
              <a:rPr lang="en-US" altLang="en-US" dirty="0"/>
              <a:t> among the processes that wish to communicate</a:t>
            </a:r>
          </a:p>
          <a:p>
            <a:pPr>
              <a:lnSpc>
                <a:spcPct val="90000"/>
              </a:lnSpc>
            </a:pPr>
            <a:endParaRPr lang="en-US" altLang="en-US" dirty="0"/>
          </a:p>
          <a:p>
            <a:pPr>
              <a:lnSpc>
                <a:spcPct val="90000"/>
              </a:lnSpc>
            </a:pPr>
            <a:r>
              <a:rPr lang="en-US" altLang="en-US" dirty="0"/>
              <a:t>The communication is under </a:t>
            </a:r>
            <a:r>
              <a:rPr lang="en-US" altLang="en-US" dirty="0">
                <a:solidFill>
                  <a:srgbClr val="DD550C"/>
                </a:solidFill>
              </a:rPr>
              <a:t>the control of the users processes</a:t>
            </a:r>
            <a:r>
              <a:rPr lang="en-US" altLang="en-US" dirty="0"/>
              <a:t> not the operating system.</a:t>
            </a:r>
          </a:p>
          <a:p>
            <a:pPr>
              <a:lnSpc>
                <a:spcPct val="90000"/>
              </a:lnSpc>
            </a:pPr>
            <a:endParaRPr lang="en-US" altLang="en-US" dirty="0"/>
          </a:p>
          <a:p>
            <a:pPr>
              <a:lnSpc>
                <a:spcPct val="90000"/>
              </a:lnSpc>
            </a:pPr>
            <a:r>
              <a:rPr lang="en-US" altLang="en-US" dirty="0"/>
              <a:t>Major issues: To </a:t>
            </a:r>
            <a:r>
              <a:rPr lang="en-US" altLang="en-US" dirty="0">
                <a:solidFill>
                  <a:srgbClr val="DD550C"/>
                </a:solidFill>
              </a:rPr>
              <a:t>synchronize actions</a:t>
            </a:r>
            <a:r>
              <a:rPr lang="en-US" altLang="en-US" dirty="0"/>
              <a:t> when shared memory are accessed. </a:t>
            </a:r>
          </a:p>
          <a:p>
            <a:pPr>
              <a:lnSpc>
                <a:spcPct val="90000"/>
              </a:lnSpc>
            </a:pPr>
            <a:endParaRPr lang="en-US" altLang="en-US" dirty="0"/>
          </a:p>
          <a:p>
            <a:pPr lvl="1">
              <a:lnSpc>
                <a:spcPct val="90000"/>
              </a:lnSpc>
              <a:buFont typeface="Monotype Sorts" pitchFamily="-84" charset="2"/>
              <a:buNone/>
            </a:pPr>
            <a:endParaRPr lang="en-US" altLang="en-US" dirty="0"/>
          </a:p>
        </p:txBody>
      </p:sp>
      <p:pic>
        <p:nvPicPr>
          <p:cNvPr id="4" name="Picture 3">
            <a:extLst>
              <a:ext uri="{FF2B5EF4-FFF2-40B4-BE49-F238E27FC236}">
                <a16:creationId xmlns:a16="http://schemas.microsoft.com/office/drawing/2014/main" id="{D296AA9A-F953-4E6F-AD28-2B2937602AF3}"/>
              </a:ext>
            </a:extLst>
          </p:cNvPr>
          <p:cNvPicPr>
            <a:picLocks noChangeAspect="1"/>
          </p:cNvPicPr>
          <p:nvPr/>
        </p:nvPicPr>
        <p:blipFill>
          <a:blip r:embed="rId3"/>
          <a:stretch>
            <a:fillRect/>
          </a:stretch>
        </p:blipFill>
        <p:spPr>
          <a:xfrm>
            <a:off x="442008" y="2171700"/>
            <a:ext cx="3352800" cy="2514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286756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generated with very high confidence">
            <a:extLst>
              <a:ext uri="{FF2B5EF4-FFF2-40B4-BE49-F238E27FC236}">
                <a16:creationId xmlns:a16="http://schemas.microsoft.com/office/drawing/2014/main" id="{DE37D47D-C0AA-4855-8150-33B956EA6B60}"/>
              </a:ext>
            </a:extLst>
          </p:cNvPr>
          <p:cNvPicPr>
            <a:picLocks noChangeAspect="1"/>
          </p:cNvPicPr>
          <p:nvPr/>
        </p:nvPicPr>
        <p:blipFill>
          <a:blip r:embed="rId3"/>
          <a:stretch>
            <a:fillRect/>
          </a:stretch>
        </p:blipFill>
        <p:spPr>
          <a:xfrm>
            <a:off x="3771900" y="997069"/>
            <a:ext cx="4648200" cy="3123009"/>
          </a:xfrm>
          <a:prstGeom prst="rect">
            <a:avLst/>
          </a:prstGeom>
        </p:spPr>
      </p:pic>
      <p:sp>
        <p:nvSpPr>
          <p:cNvPr id="6" name="Rectangle 2">
            <a:extLst>
              <a:ext uri="{FF2B5EF4-FFF2-40B4-BE49-F238E27FC236}">
                <a16:creationId xmlns:a16="http://schemas.microsoft.com/office/drawing/2014/main" id="{2210E054-6EF3-47F2-9179-383ECC240DB3}"/>
              </a:ext>
            </a:extLst>
          </p:cNvPr>
          <p:cNvSpPr>
            <a:spLocks noGrp="1" noChangeArrowheads="1"/>
          </p:cNvSpPr>
          <p:nvPr>
            <p:ph type="title"/>
          </p:nvPr>
        </p:nvSpPr>
        <p:spPr>
          <a:xfrm>
            <a:off x="1066800" y="4191000"/>
            <a:ext cx="10744200" cy="1669931"/>
          </a:xfrm>
        </p:spPr>
        <p:txBody>
          <a:bodyPr/>
          <a:lstStyle/>
          <a:p>
            <a:pPr algn="l"/>
            <a:r>
              <a:rPr lang="en-US" sz="3200" b="0" dirty="0">
                <a:solidFill>
                  <a:srgbClr val="DD550C"/>
                </a:solidFill>
                <a:ea typeface="MS PGothic" charset="0"/>
              </a:rPr>
              <a:t>Exercise  2 (Review): </a:t>
            </a:r>
            <a:r>
              <a:rPr lang="en-US" sz="3200" b="0" dirty="0">
                <a:solidFill>
                  <a:srgbClr val="03244D"/>
                </a:solidFill>
                <a:ea typeface="MS PGothic" charset="0"/>
              </a:rPr>
              <a:t>Please extend the following prototypes.</a:t>
            </a:r>
            <a:br>
              <a:rPr lang="en-US" sz="3200" b="0" dirty="0">
                <a:solidFill>
                  <a:srgbClr val="03244D"/>
                </a:solidFill>
                <a:ea typeface="MS PGothic" charset="0"/>
              </a:rPr>
            </a:br>
            <a:r>
              <a:rPr lang="en-US" sz="3200" b="0" dirty="0">
                <a:ea typeface="MS PGothic" charset="0"/>
              </a:rPr>
              <a:t>	</a:t>
            </a:r>
            <a:r>
              <a:rPr lang="en-US" sz="3200" dirty="0">
                <a:latin typeface="Courier New" panose="02070309020205020404" pitchFamily="49" charset="0"/>
                <a:cs typeface="Courier New" panose="02070309020205020404" pitchFamily="49" charset="0"/>
              </a:rPr>
              <a:t>send(message)</a:t>
            </a:r>
            <a:br>
              <a:rPr lang="en-US" sz="3200" dirty="0">
                <a:latin typeface="Courier New" panose="02070309020205020404" pitchFamily="49" charset="0"/>
                <a:cs typeface="Courier New" panose="02070309020205020404" pitchFamily="49" charset="0"/>
              </a:rPr>
            </a:br>
            <a:r>
              <a:rPr lang="en-US" sz="3200" dirty="0">
                <a:latin typeface="Courier New" panose="02070309020205020404" pitchFamily="49" charset="0"/>
                <a:cs typeface="Courier New" panose="02070309020205020404" pitchFamily="49" charset="0"/>
              </a:rPr>
              <a:t>	receive(message)</a:t>
            </a:r>
            <a:endParaRPr lang="en-US" altLang="en-US" sz="3200" b="0" dirty="0"/>
          </a:p>
        </p:txBody>
      </p:sp>
      <p:sp>
        <p:nvSpPr>
          <p:cNvPr id="3" name="Rectangle 2">
            <a:extLst>
              <a:ext uri="{FF2B5EF4-FFF2-40B4-BE49-F238E27FC236}">
                <a16:creationId xmlns:a16="http://schemas.microsoft.com/office/drawing/2014/main" id="{19F1157A-7E8F-4B1F-B2C6-BF79BAE7ADA3}"/>
              </a:ext>
            </a:extLst>
          </p:cNvPr>
          <p:cNvSpPr txBox="1">
            <a:spLocks noChangeArrowheads="1"/>
          </p:cNvSpPr>
          <p:nvPr/>
        </p:nvSpPr>
        <p:spPr bwMode="auto">
          <a:xfrm>
            <a:off x="1981200" y="457200"/>
            <a:ext cx="8229600" cy="576263"/>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0">
                <a:solidFill>
                  <a:srgbClr val="03244D"/>
                </a:solidFill>
                <a:latin typeface="Calibri" charset="0"/>
                <a:ea typeface="Calibri" charset="0"/>
                <a:cs typeface="Calibri" charset="0"/>
              </a:defRPr>
            </a:lvl1pPr>
            <a:lvl2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2pPr>
            <a:lvl3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3pPr>
            <a:lvl4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4pPr>
            <a:lvl5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5pPr>
            <a:lvl6pPr marL="457200" algn="ctr" rtl="0" eaLnBrk="0" fontAlgn="base" hangingPunct="0">
              <a:spcBef>
                <a:spcPct val="0"/>
              </a:spcBef>
              <a:spcAft>
                <a:spcPct val="0"/>
              </a:spcAft>
              <a:defRPr sz="3600" b="1">
                <a:solidFill>
                  <a:schemeClr val="tx2"/>
                </a:solidFill>
                <a:latin typeface="Arial" pitchFamily="-65" charset="0"/>
              </a:defRPr>
            </a:lvl6pPr>
            <a:lvl7pPr marL="914400" algn="ctr" rtl="0" eaLnBrk="0" fontAlgn="base" hangingPunct="0">
              <a:spcBef>
                <a:spcPct val="0"/>
              </a:spcBef>
              <a:spcAft>
                <a:spcPct val="0"/>
              </a:spcAft>
              <a:defRPr sz="3600" b="1">
                <a:solidFill>
                  <a:schemeClr val="tx2"/>
                </a:solidFill>
                <a:latin typeface="Arial" pitchFamily="-65" charset="0"/>
              </a:defRPr>
            </a:lvl7pPr>
            <a:lvl8pPr marL="1371600" algn="ctr" rtl="0" eaLnBrk="0" fontAlgn="base" hangingPunct="0">
              <a:spcBef>
                <a:spcPct val="0"/>
              </a:spcBef>
              <a:spcAft>
                <a:spcPct val="0"/>
              </a:spcAft>
              <a:defRPr sz="3600" b="1">
                <a:solidFill>
                  <a:schemeClr val="tx2"/>
                </a:solidFill>
                <a:latin typeface="Arial" pitchFamily="-65" charset="0"/>
              </a:defRPr>
            </a:lvl8pPr>
            <a:lvl9pPr marL="1828800" algn="ctr" rtl="0" eaLnBrk="0" fontAlgn="base" hangingPunct="0">
              <a:spcBef>
                <a:spcPct val="0"/>
              </a:spcBef>
              <a:spcAft>
                <a:spcPct val="0"/>
              </a:spcAft>
              <a:defRPr sz="3600" b="1">
                <a:solidFill>
                  <a:schemeClr val="tx2"/>
                </a:solidFill>
                <a:latin typeface="Arial" pitchFamily="-65" charset="0"/>
              </a:defRPr>
            </a:lvl9pPr>
          </a:lstStyle>
          <a:p>
            <a:pPr eaLnBrk="1" hangingPunct="1"/>
            <a:r>
              <a:rPr lang="en-US" altLang="en-US" kern="0" dirty="0"/>
              <a:t>Direct Communication</a:t>
            </a:r>
          </a:p>
        </p:txBody>
      </p:sp>
      <p:sp>
        <p:nvSpPr>
          <p:cNvPr id="4" name="Rectangle 3">
            <a:extLst>
              <a:ext uri="{FF2B5EF4-FFF2-40B4-BE49-F238E27FC236}">
                <a16:creationId xmlns:a16="http://schemas.microsoft.com/office/drawing/2014/main" id="{B7173C23-5D40-4847-AFAA-39EDCDC7F780}"/>
              </a:ext>
            </a:extLst>
          </p:cNvPr>
          <p:cNvSpPr/>
          <p:nvPr/>
        </p:nvSpPr>
        <p:spPr>
          <a:xfrm>
            <a:off x="4191000" y="2286069"/>
            <a:ext cx="4114800" cy="1077218"/>
          </a:xfrm>
          <a:prstGeom prst="rect">
            <a:avLst/>
          </a:prstGeom>
        </p:spPr>
        <p:txBody>
          <a:bodyPr wrap="square">
            <a:spAutoFit/>
          </a:bodyPr>
          <a:lstStyle/>
          <a:p>
            <a:pPr algn="l"/>
            <a:r>
              <a:rPr lang="en-US" sz="3200" b="0" dirty="0">
                <a:solidFill>
                  <a:srgbClr val="03244D"/>
                </a:solidFill>
                <a:latin typeface="Calibri" panose="020F0502020204030204" pitchFamily="34" charset="0"/>
                <a:cs typeface="Calibri" panose="020F0502020204030204" pitchFamily="34" charset="0"/>
              </a:rPr>
              <a:t>Processes must </a:t>
            </a:r>
            <a:r>
              <a:rPr lang="en-US" sz="3200" b="0" dirty="0">
                <a:solidFill>
                  <a:srgbClr val="DD550C"/>
                </a:solidFill>
                <a:latin typeface="Calibri" panose="020F0502020204030204" pitchFamily="34" charset="0"/>
                <a:cs typeface="Calibri" panose="020F0502020204030204" pitchFamily="34" charset="0"/>
              </a:rPr>
              <a:t>name each other</a:t>
            </a:r>
            <a:r>
              <a:rPr lang="en-US" sz="3200" b="0" dirty="0">
                <a:solidFill>
                  <a:srgbClr val="03244D"/>
                </a:solidFill>
                <a:latin typeface="Calibri" panose="020F0502020204030204" pitchFamily="34" charset="0"/>
                <a:cs typeface="Calibri" panose="020F0502020204030204" pitchFamily="34" charset="0"/>
              </a:rPr>
              <a:t> explicitly</a:t>
            </a:r>
          </a:p>
        </p:txBody>
      </p:sp>
    </p:spTree>
    <p:extLst>
      <p:ext uri="{BB962C8B-B14F-4D97-AF65-F5344CB8AC3E}">
        <p14:creationId xmlns:p14="http://schemas.microsoft.com/office/powerpoint/2010/main" val="2181813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F1157A-7E8F-4B1F-B2C6-BF79BAE7ADA3}"/>
              </a:ext>
            </a:extLst>
          </p:cNvPr>
          <p:cNvSpPr txBox="1">
            <a:spLocks noChangeArrowheads="1"/>
          </p:cNvSpPr>
          <p:nvPr/>
        </p:nvSpPr>
        <p:spPr bwMode="auto">
          <a:xfrm>
            <a:off x="685800" y="304800"/>
            <a:ext cx="10363200" cy="12954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0">
                <a:solidFill>
                  <a:srgbClr val="03244D"/>
                </a:solidFill>
                <a:latin typeface="Calibri" charset="0"/>
                <a:ea typeface="Calibri" charset="0"/>
                <a:cs typeface="Calibri" charset="0"/>
              </a:defRPr>
            </a:lvl1pPr>
            <a:lvl2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2pPr>
            <a:lvl3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3pPr>
            <a:lvl4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4pPr>
            <a:lvl5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5pPr>
            <a:lvl6pPr marL="457200" algn="ctr" rtl="0" eaLnBrk="0" fontAlgn="base" hangingPunct="0">
              <a:spcBef>
                <a:spcPct val="0"/>
              </a:spcBef>
              <a:spcAft>
                <a:spcPct val="0"/>
              </a:spcAft>
              <a:defRPr sz="3600" b="1">
                <a:solidFill>
                  <a:schemeClr val="tx2"/>
                </a:solidFill>
                <a:latin typeface="Arial" pitchFamily="-65" charset="0"/>
              </a:defRPr>
            </a:lvl6pPr>
            <a:lvl7pPr marL="914400" algn="ctr" rtl="0" eaLnBrk="0" fontAlgn="base" hangingPunct="0">
              <a:spcBef>
                <a:spcPct val="0"/>
              </a:spcBef>
              <a:spcAft>
                <a:spcPct val="0"/>
              </a:spcAft>
              <a:defRPr sz="3600" b="1">
                <a:solidFill>
                  <a:schemeClr val="tx2"/>
                </a:solidFill>
                <a:latin typeface="Arial" pitchFamily="-65" charset="0"/>
              </a:defRPr>
            </a:lvl7pPr>
            <a:lvl8pPr marL="1371600" algn="ctr" rtl="0" eaLnBrk="0" fontAlgn="base" hangingPunct="0">
              <a:spcBef>
                <a:spcPct val="0"/>
              </a:spcBef>
              <a:spcAft>
                <a:spcPct val="0"/>
              </a:spcAft>
              <a:defRPr sz="3600" b="1">
                <a:solidFill>
                  <a:schemeClr val="tx2"/>
                </a:solidFill>
                <a:latin typeface="Arial" pitchFamily="-65" charset="0"/>
              </a:defRPr>
            </a:lvl8pPr>
            <a:lvl9pPr marL="1828800" algn="ctr" rtl="0" eaLnBrk="0" fontAlgn="base" hangingPunct="0">
              <a:spcBef>
                <a:spcPct val="0"/>
              </a:spcBef>
              <a:spcAft>
                <a:spcPct val="0"/>
              </a:spcAft>
              <a:defRPr sz="3600" b="1">
                <a:solidFill>
                  <a:schemeClr val="tx2"/>
                </a:solidFill>
                <a:latin typeface="Arial" pitchFamily="-65" charset="0"/>
              </a:defRPr>
            </a:lvl9pPr>
          </a:lstStyle>
          <a:p>
            <a:pPr eaLnBrk="1" hangingPunct="1"/>
            <a:r>
              <a:rPr lang="en-US" altLang="en-US" dirty="0"/>
              <a:t>Implementation of Communication Links for Message Passing </a:t>
            </a:r>
          </a:p>
        </p:txBody>
      </p:sp>
      <p:pic>
        <p:nvPicPr>
          <p:cNvPr id="8" name="Picture 2">
            <a:extLst>
              <a:ext uri="{FF2B5EF4-FFF2-40B4-BE49-F238E27FC236}">
                <a16:creationId xmlns:a16="http://schemas.microsoft.com/office/drawing/2014/main" id="{3162D9F3-838F-496A-A509-4AEB487EA4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5947" y="1600200"/>
            <a:ext cx="9303157" cy="4171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itle 4">
            <a:extLst>
              <a:ext uri="{FF2B5EF4-FFF2-40B4-BE49-F238E27FC236}">
                <a16:creationId xmlns:a16="http://schemas.microsoft.com/office/drawing/2014/main" id="{3F981145-9C4D-4419-B615-7E809D441667}"/>
              </a:ext>
            </a:extLst>
          </p:cNvPr>
          <p:cNvSpPr>
            <a:spLocks noGrp="1"/>
          </p:cNvSpPr>
          <p:nvPr>
            <p:ph type="title"/>
          </p:nvPr>
        </p:nvSpPr>
        <p:spPr>
          <a:xfrm>
            <a:off x="990600" y="5472385"/>
            <a:ext cx="9525000" cy="838200"/>
          </a:xfrm>
        </p:spPr>
        <p:txBody>
          <a:bodyPr/>
          <a:lstStyle/>
          <a:p>
            <a:r>
              <a:rPr lang="en-US" sz="3600" dirty="0"/>
              <a:t>Message Passing on </a:t>
            </a:r>
            <a:r>
              <a:rPr lang="en-US" sz="3600" dirty="0">
                <a:solidFill>
                  <a:srgbClr val="DD550C"/>
                </a:solidFill>
              </a:rPr>
              <a:t>Shared-Memory Systems</a:t>
            </a:r>
          </a:p>
        </p:txBody>
      </p:sp>
      <p:sp>
        <p:nvSpPr>
          <p:cNvPr id="9" name="Rectangle 8">
            <a:extLst>
              <a:ext uri="{FF2B5EF4-FFF2-40B4-BE49-F238E27FC236}">
                <a16:creationId xmlns:a16="http://schemas.microsoft.com/office/drawing/2014/main" id="{ED186C09-1E41-4401-9A12-68E5157321E1}"/>
              </a:ext>
            </a:extLst>
          </p:cNvPr>
          <p:cNvSpPr/>
          <p:nvPr/>
        </p:nvSpPr>
        <p:spPr>
          <a:xfrm>
            <a:off x="1360025" y="4377400"/>
            <a:ext cx="8915400" cy="1238250"/>
          </a:xfrm>
          <a:prstGeom prst="rect">
            <a:avLst/>
          </a:prstGeom>
          <a:solidFill>
            <a:srgbClr val="496E9C">
              <a:alpha val="24000"/>
            </a:srgbClr>
          </a:solidFill>
          <a:ln>
            <a:solidFill>
              <a:srgbClr val="496E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0450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F1157A-7E8F-4B1F-B2C6-BF79BAE7ADA3}"/>
              </a:ext>
            </a:extLst>
          </p:cNvPr>
          <p:cNvSpPr txBox="1">
            <a:spLocks noChangeArrowheads="1"/>
          </p:cNvSpPr>
          <p:nvPr/>
        </p:nvSpPr>
        <p:spPr bwMode="auto">
          <a:xfrm>
            <a:off x="685800" y="304800"/>
            <a:ext cx="10363200" cy="12954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0">
                <a:solidFill>
                  <a:srgbClr val="03244D"/>
                </a:solidFill>
                <a:latin typeface="Calibri" charset="0"/>
                <a:ea typeface="Calibri" charset="0"/>
                <a:cs typeface="Calibri" charset="0"/>
              </a:defRPr>
            </a:lvl1pPr>
            <a:lvl2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2pPr>
            <a:lvl3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3pPr>
            <a:lvl4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4pPr>
            <a:lvl5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5pPr>
            <a:lvl6pPr marL="457200" algn="ctr" rtl="0" eaLnBrk="0" fontAlgn="base" hangingPunct="0">
              <a:spcBef>
                <a:spcPct val="0"/>
              </a:spcBef>
              <a:spcAft>
                <a:spcPct val="0"/>
              </a:spcAft>
              <a:defRPr sz="3600" b="1">
                <a:solidFill>
                  <a:schemeClr val="tx2"/>
                </a:solidFill>
                <a:latin typeface="Arial" pitchFamily="-65" charset="0"/>
              </a:defRPr>
            </a:lvl6pPr>
            <a:lvl7pPr marL="914400" algn="ctr" rtl="0" eaLnBrk="0" fontAlgn="base" hangingPunct="0">
              <a:spcBef>
                <a:spcPct val="0"/>
              </a:spcBef>
              <a:spcAft>
                <a:spcPct val="0"/>
              </a:spcAft>
              <a:defRPr sz="3600" b="1">
                <a:solidFill>
                  <a:schemeClr val="tx2"/>
                </a:solidFill>
                <a:latin typeface="Arial" pitchFamily="-65" charset="0"/>
              </a:defRPr>
            </a:lvl7pPr>
            <a:lvl8pPr marL="1371600" algn="ctr" rtl="0" eaLnBrk="0" fontAlgn="base" hangingPunct="0">
              <a:spcBef>
                <a:spcPct val="0"/>
              </a:spcBef>
              <a:spcAft>
                <a:spcPct val="0"/>
              </a:spcAft>
              <a:defRPr sz="3600" b="1">
                <a:solidFill>
                  <a:schemeClr val="tx2"/>
                </a:solidFill>
                <a:latin typeface="Arial" pitchFamily="-65" charset="0"/>
              </a:defRPr>
            </a:lvl8pPr>
            <a:lvl9pPr marL="1828800" algn="ctr" rtl="0" eaLnBrk="0" fontAlgn="base" hangingPunct="0">
              <a:spcBef>
                <a:spcPct val="0"/>
              </a:spcBef>
              <a:spcAft>
                <a:spcPct val="0"/>
              </a:spcAft>
              <a:defRPr sz="3600" b="1">
                <a:solidFill>
                  <a:schemeClr val="tx2"/>
                </a:solidFill>
                <a:latin typeface="Arial" pitchFamily="-65" charset="0"/>
              </a:defRPr>
            </a:lvl9pPr>
          </a:lstStyle>
          <a:p>
            <a:pPr eaLnBrk="1" hangingPunct="1"/>
            <a:r>
              <a:rPr lang="en-US" altLang="en-US" dirty="0"/>
              <a:t>Implementation of Communication Links for Message Passing </a:t>
            </a:r>
          </a:p>
        </p:txBody>
      </p:sp>
      <p:sp>
        <p:nvSpPr>
          <p:cNvPr id="5" name="Title 4">
            <a:extLst>
              <a:ext uri="{FF2B5EF4-FFF2-40B4-BE49-F238E27FC236}">
                <a16:creationId xmlns:a16="http://schemas.microsoft.com/office/drawing/2014/main" id="{3F981145-9C4D-4419-B615-7E809D441667}"/>
              </a:ext>
            </a:extLst>
          </p:cNvPr>
          <p:cNvSpPr>
            <a:spLocks noGrp="1"/>
          </p:cNvSpPr>
          <p:nvPr>
            <p:ph type="title"/>
          </p:nvPr>
        </p:nvSpPr>
        <p:spPr>
          <a:xfrm>
            <a:off x="990600" y="5472385"/>
            <a:ext cx="9525000" cy="838200"/>
          </a:xfrm>
        </p:spPr>
        <p:txBody>
          <a:bodyPr/>
          <a:lstStyle/>
          <a:p>
            <a:r>
              <a:rPr lang="en-US" sz="3600" dirty="0"/>
              <a:t>Message Passing on </a:t>
            </a:r>
            <a:r>
              <a:rPr lang="en-US" sz="3600" dirty="0">
                <a:solidFill>
                  <a:srgbClr val="DD550C"/>
                </a:solidFill>
              </a:rPr>
              <a:t>Shared-Memory Systems</a:t>
            </a:r>
          </a:p>
        </p:txBody>
      </p:sp>
      <p:pic>
        <p:nvPicPr>
          <p:cNvPr id="6" name="Picture 2">
            <a:extLst>
              <a:ext uri="{FF2B5EF4-FFF2-40B4-BE49-F238E27FC236}">
                <a16:creationId xmlns:a16="http://schemas.microsoft.com/office/drawing/2014/main" id="{68050F56-9DFF-40CC-B9B8-9BC3DAF3CB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1600200"/>
            <a:ext cx="7315200" cy="4139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036D25E-AEB2-4AAB-939C-9113E4F0FA71}"/>
              </a:ext>
            </a:extLst>
          </p:cNvPr>
          <p:cNvSpPr/>
          <p:nvPr/>
        </p:nvSpPr>
        <p:spPr>
          <a:xfrm>
            <a:off x="3962401" y="4783239"/>
            <a:ext cx="4267200" cy="747985"/>
          </a:xfrm>
          <a:prstGeom prst="rect">
            <a:avLst/>
          </a:prstGeom>
          <a:solidFill>
            <a:srgbClr val="496E9C">
              <a:alpha val="24000"/>
            </a:srgbClr>
          </a:solidFill>
          <a:ln>
            <a:solidFill>
              <a:srgbClr val="496E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27868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F1157A-7E8F-4B1F-B2C6-BF79BAE7ADA3}"/>
              </a:ext>
            </a:extLst>
          </p:cNvPr>
          <p:cNvSpPr txBox="1">
            <a:spLocks noChangeArrowheads="1"/>
          </p:cNvSpPr>
          <p:nvPr/>
        </p:nvSpPr>
        <p:spPr bwMode="auto">
          <a:xfrm>
            <a:off x="685800" y="304800"/>
            <a:ext cx="10363200" cy="12954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0">
                <a:solidFill>
                  <a:srgbClr val="03244D"/>
                </a:solidFill>
                <a:latin typeface="Calibri" charset="0"/>
                <a:ea typeface="Calibri" charset="0"/>
                <a:cs typeface="Calibri" charset="0"/>
              </a:defRPr>
            </a:lvl1pPr>
            <a:lvl2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2pPr>
            <a:lvl3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3pPr>
            <a:lvl4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4pPr>
            <a:lvl5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5pPr>
            <a:lvl6pPr marL="457200" algn="ctr" rtl="0" eaLnBrk="0" fontAlgn="base" hangingPunct="0">
              <a:spcBef>
                <a:spcPct val="0"/>
              </a:spcBef>
              <a:spcAft>
                <a:spcPct val="0"/>
              </a:spcAft>
              <a:defRPr sz="3600" b="1">
                <a:solidFill>
                  <a:schemeClr val="tx2"/>
                </a:solidFill>
                <a:latin typeface="Arial" pitchFamily="-65" charset="0"/>
              </a:defRPr>
            </a:lvl6pPr>
            <a:lvl7pPr marL="914400" algn="ctr" rtl="0" eaLnBrk="0" fontAlgn="base" hangingPunct="0">
              <a:spcBef>
                <a:spcPct val="0"/>
              </a:spcBef>
              <a:spcAft>
                <a:spcPct val="0"/>
              </a:spcAft>
              <a:defRPr sz="3600" b="1">
                <a:solidFill>
                  <a:schemeClr val="tx2"/>
                </a:solidFill>
                <a:latin typeface="Arial" pitchFamily="-65" charset="0"/>
              </a:defRPr>
            </a:lvl7pPr>
            <a:lvl8pPr marL="1371600" algn="ctr" rtl="0" eaLnBrk="0" fontAlgn="base" hangingPunct="0">
              <a:spcBef>
                <a:spcPct val="0"/>
              </a:spcBef>
              <a:spcAft>
                <a:spcPct val="0"/>
              </a:spcAft>
              <a:defRPr sz="3600" b="1">
                <a:solidFill>
                  <a:schemeClr val="tx2"/>
                </a:solidFill>
                <a:latin typeface="Arial" pitchFamily="-65" charset="0"/>
              </a:defRPr>
            </a:lvl8pPr>
            <a:lvl9pPr marL="1828800" algn="ctr" rtl="0" eaLnBrk="0" fontAlgn="base" hangingPunct="0">
              <a:spcBef>
                <a:spcPct val="0"/>
              </a:spcBef>
              <a:spcAft>
                <a:spcPct val="0"/>
              </a:spcAft>
              <a:defRPr sz="3600" b="1">
                <a:solidFill>
                  <a:schemeClr val="tx2"/>
                </a:solidFill>
                <a:latin typeface="Arial" pitchFamily="-65" charset="0"/>
              </a:defRPr>
            </a:lvl9pPr>
          </a:lstStyle>
          <a:p>
            <a:pPr eaLnBrk="1" hangingPunct="1"/>
            <a:r>
              <a:rPr lang="en-US" altLang="en-US" dirty="0"/>
              <a:t>Implementation of Communication Links for Message Passing </a:t>
            </a:r>
          </a:p>
        </p:txBody>
      </p:sp>
      <p:sp>
        <p:nvSpPr>
          <p:cNvPr id="5" name="Title 4">
            <a:extLst>
              <a:ext uri="{FF2B5EF4-FFF2-40B4-BE49-F238E27FC236}">
                <a16:creationId xmlns:a16="http://schemas.microsoft.com/office/drawing/2014/main" id="{3F981145-9C4D-4419-B615-7E809D441667}"/>
              </a:ext>
            </a:extLst>
          </p:cNvPr>
          <p:cNvSpPr>
            <a:spLocks noGrp="1"/>
          </p:cNvSpPr>
          <p:nvPr>
            <p:ph type="title"/>
          </p:nvPr>
        </p:nvSpPr>
        <p:spPr>
          <a:xfrm>
            <a:off x="990600" y="5472385"/>
            <a:ext cx="9525000" cy="838200"/>
          </a:xfrm>
        </p:spPr>
        <p:txBody>
          <a:bodyPr/>
          <a:lstStyle/>
          <a:p>
            <a:r>
              <a:rPr lang="en-US" sz="3600" dirty="0"/>
              <a:t>Message Passing on </a:t>
            </a:r>
            <a:r>
              <a:rPr lang="en-US" sz="3600" dirty="0">
                <a:solidFill>
                  <a:srgbClr val="DD550C"/>
                </a:solidFill>
              </a:rPr>
              <a:t>Distributed-Memory Systems</a:t>
            </a:r>
          </a:p>
        </p:txBody>
      </p:sp>
      <p:pic>
        <p:nvPicPr>
          <p:cNvPr id="8" name="Picture 2">
            <a:extLst>
              <a:ext uri="{FF2B5EF4-FFF2-40B4-BE49-F238E27FC236}">
                <a16:creationId xmlns:a16="http://schemas.microsoft.com/office/drawing/2014/main" id="{DC8D4BE6-1BB3-4397-BA6F-F46F8F189C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6719" y="1728231"/>
            <a:ext cx="8361362" cy="3429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036D25E-AEB2-4AAB-939C-9113E4F0FA71}"/>
              </a:ext>
            </a:extLst>
          </p:cNvPr>
          <p:cNvSpPr/>
          <p:nvPr/>
        </p:nvSpPr>
        <p:spPr>
          <a:xfrm>
            <a:off x="2105336" y="3068739"/>
            <a:ext cx="1148114" cy="512662"/>
          </a:xfrm>
          <a:prstGeom prst="rect">
            <a:avLst/>
          </a:prstGeom>
          <a:solidFill>
            <a:srgbClr val="496E9C">
              <a:alpha val="24000"/>
            </a:srgbClr>
          </a:solidFill>
          <a:ln>
            <a:solidFill>
              <a:srgbClr val="496E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A2547612-4FBB-4283-B270-7E130B487CA3}"/>
              </a:ext>
            </a:extLst>
          </p:cNvPr>
          <p:cNvSpPr/>
          <p:nvPr/>
        </p:nvSpPr>
        <p:spPr>
          <a:xfrm>
            <a:off x="3985550" y="3072116"/>
            <a:ext cx="1148114" cy="512662"/>
          </a:xfrm>
          <a:prstGeom prst="rect">
            <a:avLst/>
          </a:prstGeom>
          <a:solidFill>
            <a:srgbClr val="496E9C">
              <a:alpha val="24000"/>
            </a:srgbClr>
          </a:solidFill>
          <a:ln>
            <a:solidFill>
              <a:srgbClr val="496E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6D82E91-B127-4DBF-82EA-E4B70B75054C}"/>
              </a:ext>
            </a:extLst>
          </p:cNvPr>
          <p:cNvSpPr/>
          <p:nvPr/>
        </p:nvSpPr>
        <p:spPr>
          <a:xfrm>
            <a:off x="5865764" y="3068739"/>
            <a:ext cx="1148114" cy="512662"/>
          </a:xfrm>
          <a:prstGeom prst="rect">
            <a:avLst/>
          </a:prstGeom>
          <a:solidFill>
            <a:srgbClr val="496E9C">
              <a:alpha val="24000"/>
            </a:srgbClr>
          </a:solidFill>
          <a:ln>
            <a:solidFill>
              <a:srgbClr val="496E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2C16B99-E6B9-44E5-B4F6-F88B043A761A}"/>
              </a:ext>
            </a:extLst>
          </p:cNvPr>
          <p:cNvSpPr/>
          <p:nvPr/>
        </p:nvSpPr>
        <p:spPr>
          <a:xfrm>
            <a:off x="8478078" y="3068739"/>
            <a:ext cx="1148114" cy="512662"/>
          </a:xfrm>
          <a:prstGeom prst="rect">
            <a:avLst/>
          </a:prstGeom>
          <a:solidFill>
            <a:srgbClr val="496E9C">
              <a:alpha val="24000"/>
            </a:srgbClr>
          </a:solidFill>
          <a:ln>
            <a:solidFill>
              <a:srgbClr val="496E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71180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F1157A-7E8F-4B1F-B2C6-BF79BAE7ADA3}"/>
              </a:ext>
            </a:extLst>
          </p:cNvPr>
          <p:cNvSpPr txBox="1">
            <a:spLocks noChangeArrowheads="1"/>
          </p:cNvSpPr>
          <p:nvPr/>
        </p:nvSpPr>
        <p:spPr bwMode="auto">
          <a:xfrm>
            <a:off x="685800" y="304800"/>
            <a:ext cx="10363200" cy="12954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0">
                <a:solidFill>
                  <a:srgbClr val="03244D"/>
                </a:solidFill>
                <a:latin typeface="Calibri" charset="0"/>
                <a:ea typeface="Calibri" charset="0"/>
                <a:cs typeface="Calibri" charset="0"/>
              </a:defRPr>
            </a:lvl1pPr>
            <a:lvl2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2pPr>
            <a:lvl3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3pPr>
            <a:lvl4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4pPr>
            <a:lvl5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5pPr>
            <a:lvl6pPr marL="457200" algn="ctr" rtl="0" eaLnBrk="0" fontAlgn="base" hangingPunct="0">
              <a:spcBef>
                <a:spcPct val="0"/>
              </a:spcBef>
              <a:spcAft>
                <a:spcPct val="0"/>
              </a:spcAft>
              <a:defRPr sz="3600" b="1">
                <a:solidFill>
                  <a:schemeClr val="tx2"/>
                </a:solidFill>
                <a:latin typeface="Arial" pitchFamily="-65" charset="0"/>
              </a:defRPr>
            </a:lvl6pPr>
            <a:lvl7pPr marL="914400" algn="ctr" rtl="0" eaLnBrk="0" fontAlgn="base" hangingPunct="0">
              <a:spcBef>
                <a:spcPct val="0"/>
              </a:spcBef>
              <a:spcAft>
                <a:spcPct val="0"/>
              </a:spcAft>
              <a:defRPr sz="3600" b="1">
                <a:solidFill>
                  <a:schemeClr val="tx2"/>
                </a:solidFill>
                <a:latin typeface="Arial" pitchFamily="-65" charset="0"/>
              </a:defRPr>
            </a:lvl7pPr>
            <a:lvl8pPr marL="1371600" algn="ctr" rtl="0" eaLnBrk="0" fontAlgn="base" hangingPunct="0">
              <a:spcBef>
                <a:spcPct val="0"/>
              </a:spcBef>
              <a:spcAft>
                <a:spcPct val="0"/>
              </a:spcAft>
              <a:defRPr sz="3600" b="1">
                <a:solidFill>
                  <a:schemeClr val="tx2"/>
                </a:solidFill>
                <a:latin typeface="Arial" pitchFamily="-65" charset="0"/>
              </a:defRPr>
            </a:lvl8pPr>
            <a:lvl9pPr marL="1828800" algn="ctr" rtl="0" eaLnBrk="0" fontAlgn="base" hangingPunct="0">
              <a:spcBef>
                <a:spcPct val="0"/>
              </a:spcBef>
              <a:spcAft>
                <a:spcPct val="0"/>
              </a:spcAft>
              <a:defRPr sz="3600" b="1">
                <a:solidFill>
                  <a:schemeClr val="tx2"/>
                </a:solidFill>
                <a:latin typeface="Arial" pitchFamily="-65" charset="0"/>
              </a:defRPr>
            </a:lvl9pPr>
          </a:lstStyle>
          <a:p>
            <a:pPr eaLnBrk="1" hangingPunct="1"/>
            <a:endParaRPr lang="en-US" altLang="en-US" dirty="0"/>
          </a:p>
        </p:txBody>
      </p:sp>
      <p:sp>
        <p:nvSpPr>
          <p:cNvPr id="5" name="Title 4">
            <a:extLst>
              <a:ext uri="{FF2B5EF4-FFF2-40B4-BE49-F238E27FC236}">
                <a16:creationId xmlns:a16="http://schemas.microsoft.com/office/drawing/2014/main" id="{3F981145-9C4D-4419-B615-7E809D441667}"/>
              </a:ext>
            </a:extLst>
          </p:cNvPr>
          <p:cNvSpPr>
            <a:spLocks noGrp="1"/>
          </p:cNvSpPr>
          <p:nvPr>
            <p:ph type="title"/>
          </p:nvPr>
        </p:nvSpPr>
        <p:spPr>
          <a:xfrm>
            <a:off x="457200" y="288403"/>
            <a:ext cx="11049000" cy="1480594"/>
          </a:xfrm>
        </p:spPr>
        <p:txBody>
          <a:bodyPr/>
          <a:lstStyle/>
          <a:p>
            <a:pPr algn="l"/>
            <a:r>
              <a:rPr lang="en-US" sz="3200" dirty="0">
                <a:solidFill>
                  <a:srgbClr val="DD550C"/>
                </a:solidFill>
                <a:ea typeface="MS PGothic" charset="0"/>
              </a:rPr>
              <a:t>Exercise  3 (MS Forms): </a:t>
            </a:r>
            <a:r>
              <a:rPr lang="en-US" sz="3200" dirty="0">
                <a:ea typeface="MS PGothic" charset="0"/>
              </a:rPr>
              <a:t>Suppose you have implemented message passing on a s</a:t>
            </a:r>
            <a:r>
              <a:rPr lang="en-US" sz="3200" dirty="0"/>
              <a:t>hared-memory system and a distributed-memory system. Which system is more scalable? Why?</a:t>
            </a:r>
          </a:p>
        </p:txBody>
      </p:sp>
      <p:pic>
        <p:nvPicPr>
          <p:cNvPr id="8" name="Picture 2">
            <a:extLst>
              <a:ext uri="{FF2B5EF4-FFF2-40B4-BE49-F238E27FC236}">
                <a16:creationId xmlns:a16="http://schemas.microsoft.com/office/drawing/2014/main" id="{DC8D4BE6-1BB3-4397-BA6F-F46F8F189C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866900"/>
            <a:ext cx="5784452" cy="2628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2">
            <a:extLst>
              <a:ext uri="{FF2B5EF4-FFF2-40B4-BE49-F238E27FC236}">
                <a16:creationId xmlns:a16="http://schemas.microsoft.com/office/drawing/2014/main" id="{92E69E73-EE52-4E86-BF9E-4F212D8206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548" y="1768997"/>
            <a:ext cx="5632052" cy="28030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Content Placeholder 2">
            <a:extLst>
              <a:ext uri="{FF2B5EF4-FFF2-40B4-BE49-F238E27FC236}">
                <a16:creationId xmlns:a16="http://schemas.microsoft.com/office/drawing/2014/main" id="{A1D9AD35-035B-4CC1-80B8-6CA789B531FC}"/>
              </a:ext>
            </a:extLst>
          </p:cNvPr>
          <p:cNvSpPr>
            <a:spLocks noGrp="1"/>
          </p:cNvSpPr>
          <p:nvPr>
            <p:ph idx="1"/>
          </p:nvPr>
        </p:nvSpPr>
        <p:spPr>
          <a:xfrm>
            <a:off x="413311" y="4740797"/>
            <a:ext cx="11728052" cy="1346521"/>
          </a:xfrm>
        </p:spPr>
        <p:txBody>
          <a:bodyPr/>
          <a:lstStyle/>
          <a:p>
            <a:pPr marL="514350" indent="-514350">
              <a:spcBef>
                <a:spcPts val="1200"/>
              </a:spcBef>
              <a:spcAft>
                <a:spcPts val="600"/>
              </a:spcAft>
              <a:buAutoNum type="alphaUcParenR"/>
            </a:pPr>
            <a:r>
              <a:rPr lang="en-US" altLang="en-US" dirty="0">
                <a:latin typeface="Calibri" panose="020F0502020204030204" pitchFamily="34" charset="0"/>
                <a:cs typeface="Calibri" panose="020F0502020204030204" pitchFamily="34" charset="0"/>
              </a:rPr>
              <a:t>Shared-Memory System  	B) Distributed-Memory System</a:t>
            </a:r>
          </a:p>
          <a:p>
            <a:pPr marL="0" indent="0">
              <a:spcBef>
                <a:spcPts val="1200"/>
              </a:spcBef>
              <a:spcAft>
                <a:spcPts val="600"/>
              </a:spcAft>
              <a:buNone/>
            </a:pPr>
            <a:r>
              <a:rPr lang="en-US" dirty="0">
                <a:latin typeface="Calibri" panose="020F0502020204030204" pitchFamily="34" charset="0"/>
                <a:cs typeface="Calibri" panose="020F0502020204030204" pitchFamily="34" charset="0"/>
              </a:rPr>
              <a:t>C) They are equally scalable 	D) Scalability can’t be measured</a:t>
            </a:r>
          </a:p>
        </p:txBody>
      </p:sp>
    </p:spTree>
    <p:extLst>
      <p:ext uri="{BB962C8B-B14F-4D97-AF65-F5344CB8AC3E}">
        <p14:creationId xmlns:p14="http://schemas.microsoft.com/office/powerpoint/2010/main" val="29919342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a:extLst>
              <a:ext uri="{FF2B5EF4-FFF2-40B4-BE49-F238E27FC236}">
                <a16:creationId xmlns:a16="http://schemas.microsoft.com/office/drawing/2014/main" id="{8F53A0DB-8932-49B5-87DC-8D65CADAEE1E}"/>
              </a:ext>
            </a:extLst>
          </p:cNvPr>
          <p:cNvSpPr>
            <a:spLocks noGrp="1" noChangeArrowheads="1"/>
          </p:cNvSpPr>
          <p:nvPr>
            <p:ph type="body" idx="1"/>
          </p:nvPr>
        </p:nvSpPr>
        <p:spPr>
          <a:xfrm>
            <a:off x="10515600" y="688705"/>
            <a:ext cx="10363200" cy="5079999"/>
          </a:xfrm>
        </p:spPr>
        <p:txBody>
          <a:bodyPr/>
          <a:lstStyle/>
          <a:p>
            <a:pPr lvl="1">
              <a:lnSpc>
                <a:spcPct val="90000"/>
              </a:lnSpc>
            </a:pPr>
            <a:endParaRPr lang="en-US" altLang="en-US" sz="800" dirty="0"/>
          </a:p>
          <a:p>
            <a:pPr>
              <a:lnSpc>
                <a:spcPct val="90000"/>
              </a:lnSpc>
              <a:buFont typeface="Monotype Sorts" pitchFamily="-84" charset="2"/>
              <a:buNone/>
            </a:pPr>
            <a:endParaRPr lang="en-US" altLang="en-US" dirty="0"/>
          </a:p>
        </p:txBody>
      </p:sp>
      <p:sp>
        <p:nvSpPr>
          <p:cNvPr id="3" name="Title 2">
            <a:extLst>
              <a:ext uri="{FF2B5EF4-FFF2-40B4-BE49-F238E27FC236}">
                <a16:creationId xmlns:a16="http://schemas.microsoft.com/office/drawing/2014/main" id="{23F307CF-F2E3-4ABB-A89E-8AA2A675D357}"/>
              </a:ext>
            </a:extLst>
          </p:cNvPr>
          <p:cNvSpPr>
            <a:spLocks noGrp="1"/>
          </p:cNvSpPr>
          <p:nvPr>
            <p:ph type="title"/>
          </p:nvPr>
        </p:nvSpPr>
        <p:spPr>
          <a:xfrm>
            <a:off x="304800" y="22496"/>
            <a:ext cx="11582400" cy="1066800"/>
          </a:xfrm>
        </p:spPr>
        <p:txBody>
          <a:bodyPr/>
          <a:lstStyle/>
          <a:p>
            <a:r>
              <a:rPr lang="en-US" altLang="en-US" dirty="0"/>
              <a:t>Implementation Issues</a:t>
            </a:r>
            <a:endParaRPr lang="en-US" dirty="0"/>
          </a:p>
        </p:txBody>
      </p:sp>
      <p:graphicFrame>
        <p:nvGraphicFramePr>
          <p:cNvPr id="4" name="Diagram 3">
            <a:extLst>
              <a:ext uri="{FF2B5EF4-FFF2-40B4-BE49-F238E27FC236}">
                <a16:creationId xmlns:a16="http://schemas.microsoft.com/office/drawing/2014/main" id="{9D7BC690-D376-470F-B754-4D1A023005E3}"/>
              </a:ext>
            </a:extLst>
          </p:cNvPr>
          <p:cNvGraphicFramePr/>
          <p:nvPr>
            <p:extLst>
              <p:ext uri="{D42A27DB-BD31-4B8C-83A1-F6EECF244321}">
                <p14:modId xmlns:p14="http://schemas.microsoft.com/office/powerpoint/2010/main" val="682031678"/>
              </p:ext>
            </p:extLst>
          </p:nvPr>
        </p:nvGraphicFramePr>
        <p:xfrm>
          <a:off x="1428750" y="1016246"/>
          <a:ext cx="93345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662852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50846"/>
            <a:ext cx="10896600" cy="3537509"/>
          </a:xfrm>
        </p:spPr>
        <p:txBody>
          <a:bodyPr/>
          <a:lstStyle/>
          <a:p>
            <a:pPr marL="742950" indent="-742950">
              <a:spcBef>
                <a:spcPts val="1200"/>
              </a:spcBef>
              <a:spcAft>
                <a:spcPts val="600"/>
              </a:spcAft>
              <a:buAutoNum type="alphaUcParenR"/>
            </a:pPr>
            <a:r>
              <a:rPr lang="en-US" altLang="en-US" sz="3600" dirty="0">
                <a:latin typeface="Calibri" panose="020F0502020204030204" pitchFamily="34" charset="0"/>
                <a:cs typeface="Calibri" panose="020F0502020204030204" pitchFamily="34" charset="0"/>
              </a:rPr>
              <a:t>A link is associated with multiple pairs of processes</a:t>
            </a:r>
            <a:r>
              <a:rPr lang="en-US" sz="3600" dirty="0"/>
              <a:t> </a:t>
            </a:r>
            <a:endParaRPr lang="en-US" sz="3600" dirty="0">
              <a:solidFill>
                <a:srgbClr val="03244D"/>
              </a:solidFill>
            </a:endParaRPr>
          </a:p>
          <a:p>
            <a:pPr marL="742950" indent="-742950">
              <a:spcBef>
                <a:spcPts val="1200"/>
              </a:spcBef>
              <a:spcAft>
                <a:spcPts val="600"/>
              </a:spcAft>
              <a:buFontTx/>
              <a:buAutoNum type="alphaUcParenR"/>
            </a:pPr>
            <a:r>
              <a:rPr lang="en-US" altLang="en-US" sz="3600" dirty="0">
                <a:latin typeface="Calibri" panose="020F0502020204030204" pitchFamily="34" charset="0"/>
                <a:cs typeface="Calibri" panose="020F0502020204030204" pitchFamily="34" charset="0"/>
              </a:rPr>
              <a:t>A link is associated with exactly one pair of processes</a:t>
            </a:r>
            <a:endParaRPr lang="en-US" sz="3600" dirty="0">
              <a:latin typeface="Calibri" panose="020F0502020204030204" pitchFamily="34" charset="0"/>
              <a:cs typeface="Calibri" panose="020F0502020204030204" pitchFamily="34" charset="0"/>
            </a:endParaRPr>
          </a:p>
          <a:p>
            <a:pPr marL="742950" indent="-742950">
              <a:spcBef>
                <a:spcPts val="1200"/>
              </a:spcBef>
              <a:spcAft>
                <a:spcPts val="600"/>
              </a:spcAft>
              <a:buAutoNum type="alphaUcParenR"/>
            </a:pPr>
            <a:r>
              <a:rPr lang="en-US" altLang="en-US" sz="3600" dirty="0">
                <a:latin typeface="Calibri" panose="020F0502020204030204" pitchFamily="34" charset="0"/>
                <a:cs typeface="Calibri" panose="020F0502020204030204" pitchFamily="34" charset="0"/>
              </a:rPr>
              <a:t>A link should be associated with any pair of processes</a:t>
            </a:r>
            <a:endParaRPr lang="en-US" sz="3600" dirty="0">
              <a:solidFill>
                <a:srgbClr val="03244D"/>
              </a:solidFill>
            </a:endParaRPr>
          </a:p>
          <a:p>
            <a:pPr marL="742950" indent="-742950">
              <a:spcBef>
                <a:spcPts val="1200"/>
              </a:spcBef>
              <a:spcAft>
                <a:spcPts val="600"/>
              </a:spcAft>
              <a:buFontTx/>
              <a:buAutoNum type="alphaUcParenR"/>
            </a:pPr>
            <a:r>
              <a:rPr lang="en-US" altLang="en-US" sz="3600" dirty="0">
                <a:latin typeface="Calibri" panose="020F0502020204030204" pitchFamily="34" charset="0"/>
                <a:cs typeface="Calibri" panose="020F0502020204030204" pitchFamily="34" charset="0"/>
              </a:rPr>
              <a:t>A link is associated with a group of more than two processes</a:t>
            </a:r>
            <a:endParaRPr lang="en-US" sz="3600" dirty="0">
              <a:solidFill>
                <a:srgbClr val="03244D"/>
              </a:solidFill>
            </a:endParaRPr>
          </a:p>
        </p:txBody>
      </p:sp>
      <p:sp>
        <p:nvSpPr>
          <p:cNvPr id="6" name="Rectangle 2">
            <a:extLst>
              <a:ext uri="{FF2B5EF4-FFF2-40B4-BE49-F238E27FC236}">
                <a16:creationId xmlns:a16="http://schemas.microsoft.com/office/drawing/2014/main" id="{2210E054-6EF3-47F2-9179-383ECC240DB3}"/>
              </a:ext>
            </a:extLst>
          </p:cNvPr>
          <p:cNvSpPr>
            <a:spLocks noGrp="1" noChangeArrowheads="1"/>
          </p:cNvSpPr>
          <p:nvPr>
            <p:ph type="title"/>
          </p:nvPr>
        </p:nvSpPr>
        <p:spPr>
          <a:xfrm>
            <a:off x="381000" y="457200"/>
            <a:ext cx="11430000" cy="1981200"/>
          </a:xfrm>
        </p:spPr>
        <p:txBody>
          <a:bodyPr/>
          <a:lstStyle/>
          <a:p>
            <a:pPr algn="l"/>
            <a:r>
              <a:rPr lang="en-US" b="0" dirty="0">
                <a:solidFill>
                  <a:srgbClr val="DD550C"/>
                </a:solidFill>
                <a:ea typeface="MS PGothic" charset="0"/>
              </a:rPr>
              <a:t>Exercise  4 (</a:t>
            </a:r>
            <a:r>
              <a:rPr lang="en-US" dirty="0">
                <a:solidFill>
                  <a:srgbClr val="DD550C"/>
                </a:solidFill>
                <a:ea typeface="MS PGothic" charset="0"/>
              </a:rPr>
              <a:t>MS Forms</a:t>
            </a:r>
            <a:r>
              <a:rPr lang="en-US" b="0" dirty="0">
                <a:solidFill>
                  <a:srgbClr val="DD550C"/>
                </a:solidFill>
                <a:ea typeface="MS PGothic" charset="0"/>
              </a:rPr>
              <a:t>): </a:t>
            </a:r>
            <a:r>
              <a:rPr lang="en-US" b="0" dirty="0">
                <a:solidFill>
                  <a:srgbClr val="03244D"/>
                </a:solidFill>
                <a:ea typeface="MS PGothic" charset="0"/>
              </a:rPr>
              <a:t>How should communicating processes be associated with a link in direct communication? Why?</a:t>
            </a:r>
            <a:endParaRPr lang="en-US" altLang="en-US" b="0" dirty="0">
              <a:solidFill>
                <a:srgbClr val="03244D"/>
              </a:solidFill>
            </a:endParaRPr>
          </a:p>
        </p:txBody>
      </p:sp>
    </p:spTree>
    <p:extLst>
      <p:ext uri="{BB962C8B-B14F-4D97-AF65-F5344CB8AC3E}">
        <p14:creationId xmlns:p14="http://schemas.microsoft.com/office/powerpoint/2010/main" val="3989234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5051" y="2286000"/>
            <a:ext cx="10896600" cy="3537509"/>
          </a:xfrm>
        </p:spPr>
        <p:txBody>
          <a:bodyPr/>
          <a:lstStyle/>
          <a:p>
            <a:pPr marL="742950" indent="-742950">
              <a:spcBef>
                <a:spcPts val="1200"/>
              </a:spcBef>
              <a:spcAft>
                <a:spcPts val="600"/>
              </a:spcAft>
              <a:buAutoNum type="alphaUcParenR"/>
            </a:pPr>
            <a:r>
              <a:rPr lang="en-US" altLang="en-US" sz="3600" dirty="0">
                <a:latin typeface="Calibri" panose="020F0502020204030204" pitchFamily="34" charset="0"/>
                <a:cs typeface="Calibri" panose="020F0502020204030204" pitchFamily="34" charset="0"/>
              </a:rPr>
              <a:t>A link is unidirectional</a:t>
            </a:r>
            <a:endParaRPr lang="en-US" sz="3600" dirty="0">
              <a:solidFill>
                <a:srgbClr val="03244D"/>
              </a:solidFill>
            </a:endParaRPr>
          </a:p>
          <a:p>
            <a:pPr marL="742950" indent="-742950">
              <a:spcBef>
                <a:spcPts val="1200"/>
              </a:spcBef>
              <a:spcAft>
                <a:spcPts val="600"/>
              </a:spcAft>
              <a:buFontTx/>
              <a:buAutoNum type="alphaUcParenR"/>
            </a:pPr>
            <a:r>
              <a:rPr lang="en-US" altLang="en-US" sz="3600" dirty="0">
                <a:latin typeface="Calibri" panose="020F0502020204030204" pitchFamily="34" charset="0"/>
                <a:cs typeface="Calibri" panose="020F0502020204030204" pitchFamily="34" charset="0"/>
              </a:rPr>
              <a:t>A link is bidirectional</a:t>
            </a:r>
            <a:endParaRPr lang="en-US" sz="3600" dirty="0">
              <a:latin typeface="Calibri" panose="020F0502020204030204" pitchFamily="34" charset="0"/>
              <a:cs typeface="Calibri" panose="020F0502020204030204" pitchFamily="34" charset="0"/>
            </a:endParaRPr>
          </a:p>
          <a:p>
            <a:pPr marL="742950" indent="-742950">
              <a:spcBef>
                <a:spcPts val="1200"/>
              </a:spcBef>
              <a:spcAft>
                <a:spcPts val="600"/>
              </a:spcAft>
              <a:buAutoNum type="alphaUcParenR"/>
            </a:pPr>
            <a:r>
              <a:rPr lang="en-US" altLang="en-US" sz="3600" dirty="0">
                <a:latin typeface="Calibri" panose="020F0502020204030204" pitchFamily="34" charset="0"/>
                <a:cs typeface="Calibri" panose="020F0502020204030204" pitchFamily="34" charset="0"/>
              </a:rPr>
              <a:t>A link is neither unidirectional nor bidirectional</a:t>
            </a:r>
            <a:endParaRPr lang="en-US" sz="3600" dirty="0">
              <a:solidFill>
                <a:srgbClr val="03244D"/>
              </a:solidFill>
            </a:endParaRPr>
          </a:p>
          <a:p>
            <a:pPr marL="742950" indent="-742950">
              <a:spcBef>
                <a:spcPts val="1200"/>
              </a:spcBef>
              <a:spcAft>
                <a:spcPts val="600"/>
              </a:spcAft>
              <a:buFontTx/>
              <a:buAutoNum type="alphaUcParenR"/>
            </a:pPr>
            <a:r>
              <a:rPr lang="en-US" altLang="en-US" sz="3600" dirty="0">
                <a:latin typeface="Calibri" panose="020F0502020204030204" pitchFamily="34" charset="0"/>
                <a:cs typeface="Calibri" panose="020F0502020204030204" pitchFamily="34" charset="0"/>
              </a:rPr>
              <a:t>A link has a hybrid mode: either unidirectional or bidirectional</a:t>
            </a:r>
            <a:endParaRPr lang="en-US" sz="3600" dirty="0">
              <a:solidFill>
                <a:srgbClr val="03244D"/>
              </a:solidFill>
            </a:endParaRPr>
          </a:p>
        </p:txBody>
      </p:sp>
      <p:sp>
        <p:nvSpPr>
          <p:cNvPr id="6" name="Rectangle 2">
            <a:extLst>
              <a:ext uri="{FF2B5EF4-FFF2-40B4-BE49-F238E27FC236}">
                <a16:creationId xmlns:a16="http://schemas.microsoft.com/office/drawing/2014/main" id="{2210E054-6EF3-47F2-9179-383ECC240DB3}"/>
              </a:ext>
            </a:extLst>
          </p:cNvPr>
          <p:cNvSpPr>
            <a:spLocks noGrp="1" noChangeArrowheads="1"/>
          </p:cNvSpPr>
          <p:nvPr>
            <p:ph type="title"/>
          </p:nvPr>
        </p:nvSpPr>
        <p:spPr>
          <a:xfrm>
            <a:off x="685800" y="457200"/>
            <a:ext cx="11049000" cy="1676400"/>
          </a:xfrm>
        </p:spPr>
        <p:txBody>
          <a:bodyPr/>
          <a:lstStyle/>
          <a:p>
            <a:pPr algn="l"/>
            <a:r>
              <a:rPr lang="en-US" b="0" dirty="0">
                <a:solidFill>
                  <a:srgbClr val="DD550C"/>
                </a:solidFill>
                <a:ea typeface="MS PGothic" charset="0"/>
              </a:rPr>
              <a:t>Exercise  5 (</a:t>
            </a:r>
            <a:r>
              <a:rPr lang="en-US" dirty="0">
                <a:solidFill>
                  <a:srgbClr val="DD550C"/>
                </a:solidFill>
                <a:ea typeface="MS PGothic" charset="0"/>
              </a:rPr>
              <a:t>MS Forms</a:t>
            </a:r>
            <a:r>
              <a:rPr lang="en-US" b="0" dirty="0">
                <a:solidFill>
                  <a:srgbClr val="DD550C"/>
                </a:solidFill>
                <a:ea typeface="MS PGothic" charset="0"/>
              </a:rPr>
              <a:t>): </a:t>
            </a:r>
            <a:r>
              <a:rPr lang="en-US" altLang="en-US" dirty="0">
                <a:latin typeface="Calibri" panose="020F0502020204030204" pitchFamily="34" charset="0"/>
                <a:cs typeface="Calibri" panose="020F0502020204030204" pitchFamily="34" charset="0"/>
              </a:rPr>
              <a:t>Is a link unidirectional or bi-directional</a:t>
            </a:r>
            <a:r>
              <a:rPr lang="en-US" b="0" dirty="0">
                <a:solidFill>
                  <a:srgbClr val="03244D"/>
                </a:solidFill>
                <a:ea typeface="MS PGothic" charset="0"/>
              </a:rPr>
              <a:t> in direct communication? Why?</a:t>
            </a:r>
            <a:endParaRPr lang="en-US" altLang="en-US" b="0" dirty="0">
              <a:solidFill>
                <a:srgbClr val="03244D"/>
              </a:solidFill>
            </a:endParaRPr>
          </a:p>
        </p:txBody>
      </p:sp>
    </p:spTree>
    <p:extLst>
      <p:ext uri="{BB962C8B-B14F-4D97-AF65-F5344CB8AC3E}">
        <p14:creationId xmlns:p14="http://schemas.microsoft.com/office/powerpoint/2010/main" val="3097288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a:extLst>
              <a:ext uri="{FF2B5EF4-FFF2-40B4-BE49-F238E27FC236}">
                <a16:creationId xmlns:a16="http://schemas.microsoft.com/office/drawing/2014/main" id="{8F53A0DB-8932-49B5-87DC-8D65CADAEE1E}"/>
              </a:ext>
            </a:extLst>
          </p:cNvPr>
          <p:cNvSpPr>
            <a:spLocks noGrp="1" noChangeArrowheads="1"/>
          </p:cNvSpPr>
          <p:nvPr>
            <p:ph type="body" idx="1"/>
          </p:nvPr>
        </p:nvSpPr>
        <p:spPr>
          <a:xfrm>
            <a:off x="10515600" y="688705"/>
            <a:ext cx="10363200" cy="5079999"/>
          </a:xfrm>
        </p:spPr>
        <p:txBody>
          <a:bodyPr/>
          <a:lstStyle/>
          <a:p>
            <a:pPr lvl="1">
              <a:lnSpc>
                <a:spcPct val="90000"/>
              </a:lnSpc>
            </a:pPr>
            <a:endParaRPr lang="en-US" altLang="en-US" sz="800" dirty="0"/>
          </a:p>
          <a:p>
            <a:pPr>
              <a:lnSpc>
                <a:spcPct val="90000"/>
              </a:lnSpc>
              <a:buFont typeface="Monotype Sorts" pitchFamily="-84" charset="2"/>
              <a:buNone/>
            </a:pPr>
            <a:endParaRPr lang="en-US" altLang="en-US" dirty="0"/>
          </a:p>
        </p:txBody>
      </p:sp>
      <p:sp>
        <p:nvSpPr>
          <p:cNvPr id="3" name="Title 2">
            <a:extLst>
              <a:ext uri="{FF2B5EF4-FFF2-40B4-BE49-F238E27FC236}">
                <a16:creationId xmlns:a16="http://schemas.microsoft.com/office/drawing/2014/main" id="{23F307CF-F2E3-4ABB-A89E-8AA2A675D357}"/>
              </a:ext>
            </a:extLst>
          </p:cNvPr>
          <p:cNvSpPr>
            <a:spLocks noGrp="1"/>
          </p:cNvSpPr>
          <p:nvPr>
            <p:ph type="title"/>
          </p:nvPr>
        </p:nvSpPr>
        <p:spPr>
          <a:xfrm>
            <a:off x="304800" y="22496"/>
            <a:ext cx="11582400" cy="1066800"/>
          </a:xfrm>
        </p:spPr>
        <p:txBody>
          <a:bodyPr/>
          <a:lstStyle/>
          <a:p>
            <a:r>
              <a:rPr lang="en-US" altLang="en-US" dirty="0"/>
              <a:t>The Design of Direct Communication</a:t>
            </a:r>
          </a:p>
        </p:txBody>
      </p:sp>
      <p:graphicFrame>
        <p:nvGraphicFramePr>
          <p:cNvPr id="4" name="Diagram 3">
            <a:extLst>
              <a:ext uri="{FF2B5EF4-FFF2-40B4-BE49-F238E27FC236}">
                <a16:creationId xmlns:a16="http://schemas.microsoft.com/office/drawing/2014/main" id="{9D7BC690-D376-470F-B754-4D1A023005E3}"/>
              </a:ext>
            </a:extLst>
          </p:cNvPr>
          <p:cNvGraphicFramePr/>
          <p:nvPr>
            <p:extLst>
              <p:ext uri="{D42A27DB-BD31-4B8C-83A1-F6EECF244321}">
                <p14:modId xmlns:p14="http://schemas.microsoft.com/office/powerpoint/2010/main" val="3788040019"/>
              </p:ext>
            </p:extLst>
          </p:nvPr>
        </p:nvGraphicFramePr>
        <p:xfrm>
          <a:off x="1200150" y="1016246"/>
          <a:ext cx="97917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271701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utdoor, ground, fire, photo&#10;&#10;Description generated with very high confidence">
            <a:extLst>
              <a:ext uri="{FF2B5EF4-FFF2-40B4-BE49-F238E27FC236}">
                <a16:creationId xmlns:a16="http://schemas.microsoft.com/office/drawing/2014/main" id="{7E3ABB27-1187-41B2-9DFB-7E226EE6F9CA}"/>
              </a:ext>
            </a:extLst>
          </p:cNvPr>
          <p:cNvPicPr>
            <a:picLocks noChangeAspect="1"/>
          </p:cNvPicPr>
          <p:nvPr/>
        </p:nvPicPr>
        <p:blipFill>
          <a:blip r:embed="rId3"/>
          <a:stretch>
            <a:fillRect/>
          </a:stretch>
        </p:blipFill>
        <p:spPr>
          <a:xfrm>
            <a:off x="759589" y="533400"/>
            <a:ext cx="5372100" cy="5372100"/>
          </a:xfrm>
          <a:prstGeom prst="rect">
            <a:avLst/>
          </a:prstGeom>
        </p:spPr>
      </p:pic>
      <p:sp>
        <p:nvSpPr>
          <p:cNvPr id="5" name="Rectangle 4">
            <a:extLst>
              <a:ext uri="{FF2B5EF4-FFF2-40B4-BE49-F238E27FC236}">
                <a16:creationId xmlns:a16="http://schemas.microsoft.com/office/drawing/2014/main" id="{FBB75ACF-2D46-4FFA-9761-80224BAF4213}"/>
              </a:ext>
            </a:extLst>
          </p:cNvPr>
          <p:cNvSpPr/>
          <p:nvPr/>
        </p:nvSpPr>
        <p:spPr>
          <a:xfrm>
            <a:off x="6402849" y="1882815"/>
            <a:ext cx="5184011" cy="3539430"/>
          </a:xfrm>
          <a:prstGeom prst="rect">
            <a:avLst/>
          </a:prstGeom>
        </p:spPr>
        <p:txBody>
          <a:bodyPr wrap="square">
            <a:spAutoFit/>
          </a:bodyPr>
          <a:lstStyle/>
          <a:p>
            <a:pPr algn="l"/>
            <a:r>
              <a:rPr lang="en-US" sz="3200" b="0" dirty="0">
                <a:solidFill>
                  <a:srgbClr val="03244D"/>
                </a:solidFill>
                <a:latin typeface="Calibri" panose="020F0502020204030204" pitchFamily="34" charset="0"/>
                <a:cs typeface="Calibri" panose="020F0502020204030204" pitchFamily="34" charset="0"/>
              </a:rPr>
              <a:t>Messages are directed and received from </a:t>
            </a:r>
            <a:r>
              <a:rPr lang="en-US" sz="3200" b="0" dirty="0">
                <a:solidFill>
                  <a:srgbClr val="DD550C"/>
                </a:solidFill>
                <a:latin typeface="Calibri" panose="020F0502020204030204" pitchFamily="34" charset="0"/>
                <a:cs typeface="Calibri" panose="020F0502020204030204" pitchFamily="34" charset="0"/>
              </a:rPr>
              <a:t>mailboxes</a:t>
            </a:r>
            <a:r>
              <a:rPr lang="en-US" sz="3200" b="0" dirty="0">
                <a:solidFill>
                  <a:srgbClr val="03244D"/>
                </a:solidFill>
                <a:latin typeface="Calibri" panose="020F0502020204030204" pitchFamily="34" charset="0"/>
                <a:cs typeface="Calibri" panose="020F0502020204030204" pitchFamily="34" charset="0"/>
              </a:rPr>
              <a:t> (also referred to as ports)</a:t>
            </a:r>
          </a:p>
          <a:p>
            <a:pPr algn="l"/>
            <a:endParaRPr lang="en-US" sz="3200" b="0" dirty="0">
              <a:solidFill>
                <a:srgbClr val="03244D"/>
              </a:solidFill>
              <a:latin typeface="Calibri" panose="020F0502020204030204" pitchFamily="34" charset="0"/>
              <a:cs typeface="Calibri" panose="020F0502020204030204" pitchFamily="34" charset="0"/>
            </a:endParaRPr>
          </a:p>
          <a:p>
            <a:pPr algn="l"/>
            <a:r>
              <a:rPr lang="en-US" sz="3200" b="0" dirty="0">
                <a:solidFill>
                  <a:srgbClr val="03244D"/>
                </a:solidFill>
                <a:latin typeface="Calibri" panose="020F0502020204030204" pitchFamily="34" charset="0"/>
                <a:cs typeface="Calibri" panose="020F0502020204030204" pitchFamily="34" charset="0"/>
              </a:rPr>
              <a:t>Each mailbox has a </a:t>
            </a:r>
            <a:r>
              <a:rPr lang="en-US" sz="3200" b="0" dirty="0">
                <a:solidFill>
                  <a:srgbClr val="DD550C"/>
                </a:solidFill>
                <a:latin typeface="Calibri" panose="020F0502020204030204" pitchFamily="34" charset="0"/>
                <a:cs typeface="Calibri" panose="020F0502020204030204" pitchFamily="34" charset="0"/>
              </a:rPr>
              <a:t>unique id</a:t>
            </a:r>
          </a:p>
          <a:p>
            <a:pPr algn="l"/>
            <a:r>
              <a:rPr lang="en-US" sz="3200" b="0" dirty="0">
                <a:solidFill>
                  <a:srgbClr val="03244D"/>
                </a:solidFill>
                <a:latin typeface="Calibri" panose="020F0502020204030204" pitchFamily="34" charset="0"/>
                <a:cs typeface="Calibri" panose="020F0502020204030204" pitchFamily="34" charset="0"/>
              </a:rPr>
              <a:t>Processes can communicate only if they share a mailbox</a:t>
            </a:r>
          </a:p>
        </p:txBody>
      </p:sp>
      <p:sp>
        <p:nvSpPr>
          <p:cNvPr id="6" name="Rectangle 2">
            <a:extLst>
              <a:ext uri="{FF2B5EF4-FFF2-40B4-BE49-F238E27FC236}">
                <a16:creationId xmlns:a16="http://schemas.microsoft.com/office/drawing/2014/main" id="{CF674EFA-019B-4B08-AD44-1AD4897C7E03}"/>
              </a:ext>
            </a:extLst>
          </p:cNvPr>
          <p:cNvSpPr txBox="1">
            <a:spLocks noChangeArrowheads="1"/>
          </p:cNvSpPr>
          <p:nvPr/>
        </p:nvSpPr>
        <p:spPr>
          <a:xfrm>
            <a:off x="6071886" y="762000"/>
            <a:ext cx="5845939" cy="914400"/>
          </a:xfrm>
          <a:prstGeom prst="rect">
            <a:avLst/>
          </a:prstGeom>
        </p:spPr>
        <p:txBody>
          <a:bodyPr/>
          <a:lstStyle>
            <a:lvl1pPr algn="ctr" rtl="0" eaLnBrk="0" fontAlgn="base" hangingPunct="0">
              <a:spcBef>
                <a:spcPct val="0"/>
              </a:spcBef>
              <a:spcAft>
                <a:spcPct val="0"/>
              </a:spcAft>
              <a:defRPr sz="4400" b="1">
                <a:solidFill>
                  <a:schemeClr val="tx2"/>
                </a:solidFill>
                <a:latin typeface="Calibri" charset="0"/>
                <a:ea typeface="Calibri" charset="0"/>
                <a:cs typeface="Calibri" charset="0"/>
              </a:defRPr>
            </a:lvl1pPr>
            <a:lvl2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2pPr>
            <a:lvl3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3pPr>
            <a:lvl4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4pPr>
            <a:lvl5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5pPr>
            <a:lvl6pPr marL="457200" algn="ctr" rtl="0" eaLnBrk="0" fontAlgn="base" hangingPunct="0">
              <a:spcBef>
                <a:spcPct val="0"/>
              </a:spcBef>
              <a:spcAft>
                <a:spcPct val="0"/>
              </a:spcAft>
              <a:defRPr sz="3600" b="1">
                <a:solidFill>
                  <a:schemeClr val="tx2"/>
                </a:solidFill>
                <a:latin typeface="Arial" pitchFamily="-65" charset="0"/>
              </a:defRPr>
            </a:lvl6pPr>
            <a:lvl7pPr marL="914400" algn="ctr" rtl="0" eaLnBrk="0" fontAlgn="base" hangingPunct="0">
              <a:spcBef>
                <a:spcPct val="0"/>
              </a:spcBef>
              <a:spcAft>
                <a:spcPct val="0"/>
              </a:spcAft>
              <a:defRPr sz="3600" b="1">
                <a:solidFill>
                  <a:schemeClr val="tx2"/>
                </a:solidFill>
                <a:latin typeface="Arial" pitchFamily="-65" charset="0"/>
              </a:defRPr>
            </a:lvl7pPr>
            <a:lvl8pPr marL="1371600" algn="ctr" rtl="0" eaLnBrk="0" fontAlgn="base" hangingPunct="0">
              <a:spcBef>
                <a:spcPct val="0"/>
              </a:spcBef>
              <a:spcAft>
                <a:spcPct val="0"/>
              </a:spcAft>
              <a:defRPr sz="3600" b="1">
                <a:solidFill>
                  <a:schemeClr val="tx2"/>
                </a:solidFill>
                <a:latin typeface="Arial" pitchFamily="-65" charset="0"/>
              </a:defRPr>
            </a:lvl8pPr>
            <a:lvl9pPr marL="1828800" algn="ctr" rtl="0" eaLnBrk="0" fontAlgn="base" hangingPunct="0">
              <a:spcBef>
                <a:spcPct val="0"/>
              </a:spcBef>
              <a:spcAft>
                <a:spcPct val="0"/>
              </a:spcAft>
              <a:defRPr sz="3600" b="1">
                <a:solidFill>
                  <a:schemeClr val="tx2"/>
                </a:solidFill>
                <a:latin typeface="Arial" pitchFamily="-65" charset="0"/>
              </a:defRPr>
            </a:lvl9pPr>
          </a:lstStyle>
          <a:p>
            <a:pPr eaLnBrk="1" hangingPunct="1"/>
            <a:r>
              <a:rPr lang="en-US" altLang="en-US" b="0" kern="0" dirty="0">
                <a:solidFill>
                  <a:srgbClr val="03244D"/>
                </a:solidFill>
              </a:rPr>
              <a:t>Indirect Communication</a:t>
            </a:r>
          </a:p>
        </p:txBody>
      </p:sp>
    </p:spTree>
    <p:extLst>
      <p:ext uri="{BB962C8B-B14F-4D97-AF65-F5344CB8AC3E}">
        <p14:creationId xmlns:p14="http://schemas.microsoft.com/office/powerpoint/2010/main" val="1528435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D00665-EA12-4D3D-97C7-F3956424E587}"/>
              </a:ext>
            </a:extLst>
          </p:cNvPr>
          <p:cNvPicPr>
            <a:picLocks noChangeAspect="1"/>
          </p:cNvPicPr>
          <p:nvPr/>
        </p:nvPicPr>
        <p:blipFill>
          <a:blip r:embed="rId3"/>
          <a:stretch>
            <a:fillRect/>
          </a:stretch>
        </p:blipFill>
        <p:spPr>
          <a:xfrm>
            <a:off x="18197" y="379863"/>
            <a:ext cx="7729143" cy="5562600"/>
          </a:xfrm>
          <a:prstGeom prst="rect">
            <a:avLst/>
          </a:prstGeom>
        </p:spPr>
      </p:pic>
      <p:pic>
        <p:nvPicPr>
          <p:cNvPr id="3" name="Picture 2">
            <a:extLst>
              <a:ext uri="{FF2B5EF4-FFF2-40B4-BE49-F238E27FC236}">
                <a16:creationId xmlns:a16="http://schemas.microsoft.com/office/drawing/2014/main" id="{FC8FB3DE-6667-44A9-86DB-8A82C395C0EC}"/>
              </a:ext>
            </a:extLst>
          </p:cNvPr>
          <p:cNvPicPr>
            <a:picLocks noChangeAspect="1"/>
          </p:cNvPicPr>
          <p:nvPr/>
        </p:nvPicPr>
        <p:blipFill>
          <a:blip r:embed="rId4"/>
          <a:stretch>
            <a:fillRect/>
          </a:stretch>
        </p:blipFill>
        <p:spPr>
          <a:xfrm>
            <a:off x="5945874" y="354463"/>
            <a:ext cx="6246126" cy="5783238"/>
          </a:xfrm>
          <a:prstGeom prst="rect">
            <a:avLst/>
          </a:prstGeom>
        </p:spPr>
      </p:pic>
      <p:sp>
        <p:nvSpPr>
          <p:cNvPr id="4" name="Rectangle 3">
            <a:extLst>
              <a:ext uri="{FF2B5EF4-FFF2-40B4-BE49-F238E27FC236}">
                <a16:creationId xmlns:a16="http://schemas.microsoft.com/office/drawing/2014/main" id="{5FF8DAC3-CFF6-4C99-86B3-8C326B3BA1BC}"/>
              </a:ext>
            </a:extLst>
          </p:cNvPr>
          <p:cNvSpPr/>
          <p:nvPr/>
        </p:nvSpPr>
        <p:spPr>
          <a:xfrm>
            <a:off x="533400" y="5647140"/>
            <a:ext cx="6096000" cy="461665"/>
          </a:xfrm>
          <a:prstGeom prst="rect">
            <a:avLst/>
          </a:prstGeom>
        </p:spPr>
        <p:txBody>
          <a:bodyPr>
            <a:spAutoFit/>
          </a:bodyPr>
          <a:lstStyle/>
          <a:p>
            <a:pPr algn="l"/>
            <a:endParaRPr lang="en-US" b="0"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2EFAA52C-6364-4383-A28E-82780D4A0987}"/>
              </a:ext>
            </a:extLst>
          </p:cNvPr>
          <p:cNvSpPr/>
          <p:nvPr/>
        </p:nvSpPr>
        <p:spPr>
          <a:xfrm flipH="1">
            <a:off x="2819400" y="184625"/>
            <a:ext cx="2667000" cy="702016"/>
          </a:xfrm>
          <a:prstGeom prst="rect">
            <a:avLst/>
          </a:prstGeom>
          <a:solidFill>
            <a:srgbClr val="03244D"/>
          </a:solidFill>
          <a:ln w="38100" cmpd="thickThin">
            <a:solidFill>
              <a:schemeClr val="bg1"/>
            </a:solidFill>
          </a:ln>
          <a:effectLst>
            <a:outerShdw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3200" dirty="0">
                <a:gradFill>
                  <a:gsLst>
                    <a:gs pos="0">
                      <a:srgbClr val="75D1FF">
                        <a:lumMod val="5000"/>
                        <a:lumOff val="95000"/>
                      </a:srgbClr>
                    </a:gs>
                    <a:gs pos="100000">
                      <a:srgbClr val="FFFFFF"/>
                    </a:gs>
                  </a:gsLst>
                  <a:lin ang="5400000" scaled="1"/>
                </a:gradFill>
              </a:rPr>
              <a:t> </a:t>
            </a:r>
            <a:r>
              <a:rPr lang="en-US" sz="4400" dirty="0">
                <a:gradFill>
                  <a:gsLst>
                    <a:gs pos="0">
                      <a:srgbClr val="75D1FF">
                        <a:lumMod val="5000"/>
                        <a:lumOff val="95000"/>
                      </a:srgbClr>
                    </a:gs>
                    <a:gs pos="100000">
                      <a:srgbClr val="FFFFFF"/>
                    </a:gs>
                  </a:gsLst>
                  <a:lin ang="5400000" scaled="1"/>
                </a:gradFill>
                <a:latin typeface="Calibri" panose="020F0502020204030204" pitchFamily="34" charset="0"/>
                <a:cs typeface="Calibri" panose="020F0502020204030204" pitchFamily="34" charset="0"/>
              </a:rPr>
              <a:t>Review</a:t>
            </a:r>
          </a:p>
        </p:txBody>
      </p:sp>
    </p:spTree>
    <p:extLst>
      <p:ext uri="{BB962C8B-B14F-4D97-AF65-F5344CB8AC3E}">
        <p14:creationId xmlns:p14="http://schemas.microsoft.com/office/powerpoint/2010/main" val="2125556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2743200"/>
            <a:ext cx="10896600" cy="3124200"/>
          </a:xfrm>
        </p:spPr>
        <p:txBody>
          <a:bodyPr/>
          <a:lstStyle/>
          <a:p>
            <a:pPr marL="742950" indent="-742950">
              <a:spcBef>
                <a:spcPts val="600"/>
              </a:spcBef>
              <a:spcAft>
                <a:spcPts val="600"/>
              </a:spcAft>
              <a:buAutoNum type="alphaUcParenR"/>
            </a:pPr>
            <a:r>
              <a:rPr lang="en-US" altLang="en-US" dirty="0">
                <a:latin typeface="Calibri" panose="020F0502020204030204" pitchFamily="34" charset="0"/>
                <a:cs typeface="Calibri" panose="020F0502020204030204" pitchFamily="34" charset="0"/>
              </a:rPr>
              <a:t>A link is associated with multiple pairs of processes</a:t>
            </a:r>
            <a:r>
              <a:rPr lang="en-US" dirty="0"/>
              <a:t> </a:t>
            </a:r>
            <a:endParaRPr lang="en-US" dirty="0">
              <a:solidFill>
                <a:srgbClr val="03244D"/>
              </a:solidFill>
            </a:endParaRPr>
          </a:p>
          <a:p>
            <a:pPr marL="742950" indent="-742950">
              <a:spcBef>
                <a:spcPts val="600"/>
              </a:spcBef>
              <a:spcAft>
                <a:spcPts val="600"/>
              </a:spcAft>
              <a:buFontTx/>
              <a:buAutoNum type="alphaUcParenR"/>
            </a:pPr>
            <a:r>
              <a:rPr lang="en-US" altLang="en-US" dirty="0">
                <a:latin typeface="Calibri" panose="020F0502020204030204" pitchFamily="34" charset="0"/>
                <a:cs typeface="Calibri" panose="020F0502020204030204" pitchFamily="34" charset="0"/>
              </a:rPr>
              <a:t>A link must only be associated with exactly one pair of processes</a:t>
            </a:r>
            <a:endParaRPr lang="en-US" dirty="0">
              <a:latin typeface="Calibri" panose="020F0502020204030204" pitchFamily="34" charset="0"/>
              <a:cs typeface="Calibri" panose="020F0502020204030204" pitchFamily="34" charset="0"/>
            </a:endParaRPr>
          </a:p>
          <a:p>
            <a:pPr marL="742950" indent="-742950">
              <a:spcBef>
                <a:spcPts val="600"/>
              </a:spcBef>
              <a:spcAft>
                <a:spcPts val="600"/>
              </a:spcAft>
              <a:buAutoNum type="alphaUcParenR"/>
            </a:pPr>
            <a:r>
              <a:rPr lang="en-US" altLang="en-US" dirty="0">
                <a:latin typeface="Calibri" panose="020F0502020204030204" pitchFamily="34" charset="0"/>
                <a:cs typeface="Calibri" panose="020F0502020204030204" pitchFamily="34" charset="0"/>
              </a:rPr>
              <a:t>No link should be associated with communicating processes</a:t>
            </a:r>
            <a:endParaRPr lang="en-US" dirty="0">
              <a:solidFill>
                <a:srgbClr val="03244D"/>
              </a:solidFill>
            </a:endParaRPr>
          </a:p>
          <a:p>
            <a:pPr marL="742950" indent="-742950">
              <a:spcBef>
                <a:spcPts val="600"/>
              </a:spcBef>
              <a:spcAft>
                <a:spcPts val="600"/>
              </a:spcAft>
              <a:buFontTx/>
              <a:buAutoNum type="alphaUcParenR"/>
            </a:pPr>
            <a:r>
              <a:rPr lang="en-US" altLang="en-US" dirty="0">
                <a:latin typeface="Calibri" panose="020F0502020204030204" pitchFamily="34" charset="0"/>
                <a:cs typeface="Calibri" panose="020F0502020204030204" pitchFamily="34" charset="0"/>
              </a:rPr>
              <a:t>A link is associated with a group of two or more processes</a:t>
            </a:r>
            <a:endParaRPr lang="en-US" dirty="0">
              <a:solidFill>
                <a:srgbClr val="03244D"/>
              </a:solidFill>
            </a:endParaRPr>
          </a:p>
        </p:txBody>
      </p:sp>
      <p:sp>
        <p:nvSpPr>
          <p:cNvPr id="6" name="Rectangle 2">
            <a:extLst>
              <a:ext uri="{FF2B5EF4-FFF2-40B4-BE49-F238E27FC236}">
                <a16:creationId xmlns:a16="http://schemas.microsoft.com/office/drawing/2014/main" id="{2210E054-6EF3-47F2-9179-383ECC240DB3}"/>
              </a:ext>
            </a:extLst>
          </p:cNvPr>
          <p:cNvSpPr>
            <a:spLocks noGrp="1" noChangeArrowheads="1"/>
          </p:cNvSpPr>
          <p:nvPr>
            <p:ph type="title"/>
          </p:nvPr>
        </p:nvSpPr>
        <p:spPr>
          <a:xfrm>
            <a:off x="381000" y="457200"/>
            <a:ext cx="11430000" cy="1981200"/>
          </a:xfrm>
        </p:spPr>
        <p:txBody>
          <a:bodyPr/>
          <a:lstStyle/>
          <a:p>
            <a:pPr algn="l"/>
            <a:r>
              <a:rPr lang="en-US" b="0" dirty="0">
                <a:solidFill>
                  <a:srgbClr val="DD550C"/>
                </a:solidFill>
                <a:ea typeface="MS PGothic" charset="0"/>
              </a:rPr>
              <a:t>Exercise  6 (</a:t>
            </a:r>
            <a:r>
              <a:rPr lang="en-US" dirty="0">
                <a:solidFill>
                  <a:srgbClr val="DD550C"/>
                </a:solidFill>
                <a:ea typeface="MS PGothic" charset="0"/>
              </a:rPr>
              <a:t>MS Forms</a:t>
            </a:r>
            <a:r>
              <a:rPr lang="en-US" b="0" dirty="0">
                <a:solidFill>
                  <a:srgbClr val="DD550C"/>
                </a:solidFill>
                <a:ea typeface="MS PGothic" charset="0"/>
              </a:rPr>
              <a:t>): </a:t>
            </a:r>
            <a:r>
              <a:rPr lang="en-US" b="0" dirty="0">
                <a:solidFill>
                  <a:srgbClr val="03244D"/>
                </a:solidFill>
                <a:ea typeface="MS PGothic" charset="0"/>
              </a:rPr>
              <a:t>How should communicating processes be associated with a link in </a:t>
            </a:r>
            <a:r>
              <a:rPr lang="en-US" b="0" dirty="0">
                <a:solidFill>
                  <a:srgbClr val="DD550C"/>
                </a:solidFill>
                <a:ea typeface="MS PGothic" charset="0"/>
              </a:rPr>
              <a:t>indirect</a:t>
            </a:r>
            <a:r>
              <a:rPr lang="en-US" b="0" dirty="0">
                <a:solidFill>
                  <a:srgbClr val="03244D"/>
                </a:solidFill>
                <a:ea typeface="MS PGothic" charset="0"/>
              </a:rPr>
              <a:t> communication?</a:t>
            </a:r>
            <a:endParaRPr lang="en-US" altLang="en-US" b="0" dirty="0">
              <a:solidFill>
                <a:srgbClr val="03244D"/>
              </a:solidFill>
            </a:endParaRPr>
          </a:p>
        </p:txBody>
      </p:sp>
    </p:spTree>
    <p:extLst>
      <p:ext uri="{BB962C8B-B14F-4D97-AF65-F5344CB8AC3E}">
        <p14:creationId xmlns:p14="http://schemas.microsoft.com/office/powerpoint/2010/main" val="3133731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2362200"/>
            <a:ext cx="11049000" cy="3810000"/>
          </a:xfrm>
        </p:spPr>
        <p:txBody>
          <a:bodyPr/>
          <a:lstStyle/>
          <a:p>
            <a:pPr marL="742950" indent="-742950">
              <a:spcBef>
                <a:spcPts val="1200"/>
              </a:spcBef>
              <a:spcAft>
                <a:spcPts val="600"/>
              </a:spcAft>
              <a:buAutoNum type="alphaUcParenR"/>
            </a:pPr>
            <a:r>
              <a:rPr lang="en-US" altLang="en-US" dirty="0"/>
              <a:t>Each pair of processes may share several communication links</a:t>
            </a:r>
            <a:endParaRPr lang="en-US" dirty="0">
              <a:solidFill>
                <a:srgbClr val="03244D"/>
              </a:solidFill>
            </a:endParaRPr>
          </a:p>
          <a:p>
            <a:pPr marL="742950" indent="-742950">
              <a:spcBef>
                <a:spcPts val="1200"/>
              </a:spcBef>
              <a:spcAft>
                <a:spcPts val="600"/>
              </a:spcAft>
              <a:buFontTx/>
              <a:buAutoNum type="alphaUcParenR"/>
            </a:pPr>
            <a:r>
              <a:rPr lang="en-US" altLang="en-US" dirty="0"/>
              <a:t>Each pair of processes must share a single communication links</a:t>
            </a:r>
          </a:p>
          <a:p>
            <a:pPr marL="742950" indent="-742950">
              <a:spcBef>
                <a:spcPts val="1200"/>
              </a:spcBef>
              <a:spcAft>
                <a:spcPts val="600"/>
              </a:spcAft>
              <a:buFontTx/>
              <a:buAutoNum type="alphaUcParenR"/>
            </a:pPr>
            <a:r>
              <a:rPr lang="en-US" altLang="en-US" dirty="0"/>
              <a:t>Each pair of processes must share two communication links</a:t>
            </a:r>
          </a:p>
          <a:p>
            <a:pPr marL="742950" indent="-742950">
              <a:spcBef>
                <a:spcPts val="1200"/>
              </a:spcBef>
              <a:spcAft>
                <a:spcPts val="600"/>
              </a:spcAft>
              <a:buFontTx/>
              <a:buAutoNum type="alphaUcParenR"/>
            </a:pPr>
            <a:r>
              <a:rPr lang="en-US" altLang="en-US" dirty="0"/>
              <a:t>Each pair of processes must share three communication links</a:t>
            </a:r>
            <a:endParaRPr lang="en-US" dirty="0"/>
          </a:p>
        </p:txBody>
      </p:sp>
      <p:sp>
        <p:nvSpPr>
          <p:cNvPr id="6" name="Rectangle 2">
            <a:extLst>
              <a:ext uri="{FF2B5EF4-FFF2-40B4-BE49-F238E27FC236}">
                <a16:creationId xmlns:a16="http://schemas.microsoft.com/office/drawing/2014/main" id="{2210E054-6EF3-47F2-9179-383ECC240DB3}"/>
              </a:ext>
            </a:extLst>
          </p:cNvPr>
          <p:cNvSpPr>
            <a:spLocks noGrp="1" noChangeArrowheads="1"/>
          </p:cNvSpPr>
          <p:nvPr>
            <p:ph type="title"/>
          </p:nvPr>
        </p:nvSpPr>
        <p:spPr>
          <a:xfrm>
            <a:off x="1257300" y="304800"/>
            <a:ext cx="9906000" cy="2057400"/>
          </a:xfrm>
        </p:spPr>
        <p:txBody>
          <a:bodyPr/>
          <a:lstStyle/>
          <a:p>
            <a:pPr algn="l"/>
            <a:r>
              <a:rPr lang="en-US" b="0" dirty="0">
                <a:solidFill>
                  <a:srgbClr val="DD550C"/>
                </a:solidFill>
                <a:ea typeface="MS PGothic" charset="0"/>
              </a:rPr>
              <a:t>Exercise  7 (</a:t>
            </a:r>
            <a:r>
              <a:rPr lang="en-US" dirty="0">
                <a:solidFill>
                  <a:srgbClr val="DD550C"/>
                </a:solidFill>
                <a:ea typeface="MS PGothic" charset="0"/>
              </a:rPr>
              <a:t>MS Forms</a:t>
            </a:r>
            <a:r>
              <a:rPr lang="en-US" b="0" dirty="0">
                <a:solidFill>
                  <a:srgbClr val="DD550C"/>
                </a:solidFill>
                <a:ea typeface="MS PGothic" charset="0"/>
              </a:rPr>
              <a:t>): </a:t>
            </a:r>
            <a:r>
              <a:rPr lang="en-US" b="0" dirty="0">
                <a:ea typeface="MS PGothic" charset="0"/>
              </a:rPr>
              <a:t>How many </a:t>
            </a:r>
            <a:r>
              <a:rPr lang="en-US" altLang="en-US" dirty="0"/>
              <a:t>communication links</a:t>
            </a:r>
            <a:r>
              <a:rPr lang="en-US" b="0" dirty="0">
                <a:ea typeface="MS PGothic" charset="0"/>
              </a:rPr>
              <a:t> should e</a:t>
            </a:r>
            <a:r>
              <a:rPr lang="en-US" altLang="en-US" dirty="0"/>
              <a:t>ach pair of processes share?</a:t>
            </a:r>
            <a:endParaRPr lang="en-US" altLang="en-US" b="0" dirty="0">
              <a:solidFill>
                <a:srgbClr val="03244D"/>
              </a:solidFill>
            </a:endParaRPr>
          </a:p>
        </p:txBody>
      </p:sp>
    </p:spTree>
    <p:extLst>
      <p:ext uri="{BB962C8B-B14F-4D97-AF65-F5344CB8AC3E}">
        <p14:creationId xmlns:p14="http://schemas.microsoft.com/office/powerpoint/2010/main" val="27406615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a:extLst>
              <a:ext uri="{FF2B5EF4-FFF2-40B4-BE49-F238E27FC236}">
                <a16:creationId xmlns:a16="http://schemas.microsoft.com/office/drawing/2014/main" id="{8F53A0DB-8932-49B5-87DC-8D65CADAEE1E}"/>
              </a:ext>
            </a:extLst>
          </p:cNvPr>
          <p:cNvSpPr>
            <a:spLocks noGrp="1" noChangeArrowheads="1"/>
          </p:cNvSpPr>
          <p:nvPr>
            <p:ph type="body" idx="1"/>
          </p:nvPr>
        </p:nvSpPr>
        <p:spPr>
          <a:xfrm>
            <a:off x="10515600" y="688705"/>
            <a:ext cx="10363200" cy="5079999"/>
          </a:xfrm>
        </p:spPr>
        <p:txBody>
          <a:bodyPr/>
          <a:lstStyle/>
          <a:p>
            <a:pPr lvl="1">
              <a:lnSpc>
                <a:spcPct val="90000"/>
              </a:lnSpc>
            </a:pPr>
            <a:endParaRPr lang="en-US" altLang="en-US" sz="800" dirty="0"/>
          </a:p>
          <a:p>
            <a:pPr>
              <a:lnSpc>
                <a:spcPct val="90000"/>
              </a:lnSpc>
              <a:buFont typeface="Monotype Sorts" pitchFamily="-84" charset="2"/>
              <a:buNone/>
            </a:pPr>
            <a:endParaRPr lang="en-US" altLang="en-US" dirty="0"/>
          </a:p>
        </p:txBody>
      </p:sp>
      <p:sp>
        <p:nvSpPr>
          <p:cNvPr id="3" name="Title 2">
            <a:extLst>
              <a:ext uri="{FF2B5EF4-FFF2-40B4-BE49-F238E27FC236}">
                <a16:creationId xmlns:a16="http://schemas.microsoft.com/office/drawing/2014/main" id="{23F307CF-F2E3-4ABB-A89E-8AA2A675D357}"/>
              </a:ext>
            </a:extLst>
          </p:cNvPr>
          <p:cNvSpPr>
            <a:spLocks noGrp="1"/>
          </p:cNvSpPr>
          <p:nvPr>
            <p:ph type="title"/>
          </p:nvPr>
        </p:nvSpPr>
        <p:spPr>
          <a:xfrm>
            <a:off x="304800" y="22496"/>
            <a:ext cx="11582400" cy="1066800"/>
          </a:xfrm>
        </p:spPr>
        <p:txBody>
          <a:bodyPr/>
          <a:lstStyle/>
          <a:p>
            <a:r>
              <a:rPr lang="en-US" altLang="en-US" dirty="0"/>
              <a:t>The Design of Indirect Communication</a:t>
            </a:r>
          </a:p>
        </p:txBody>
      </p:sp>
      <p:graphicFrame>
        <p:nvGraphicFramePr>
          <p:cNvPr id="4" name="Diagram 3">
            <a:extLst>
              <a:ext uri="{FF2B5EF4-FFF2-40B4-BE49-F238E27FC236}">
                <a16:creationId xmlns:a16="http://schemas.microsoft.com/office/drawing/2014/main" id="{9D7BC690-D376-470F-B754-4D1A023005E3}"/>
              </a:ext>
            </a:extLst>
          </p:cNvPr>
          <p:cNvGraphicFramePr/>
          <p:nvPr>
            <p:extLst>
              <p:ext uri="{D42A27DB-BD31-4B8C-83A1-F6EECF244321}">
                <p14:modId xmlns:p14="http://schemas.microsoft.com/office/powerpoint/2010/main" val="1557716935"/>
              </p:ext>
            </p:extLst>
          </p:nvPr>
        </p:nvGraphicFramePr>
        <p:xfrm>
          <a:off x="1200150" y="1016246"/>
          <a:ext cx="1022985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945945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a:extLst>
              <a:ext uri="{FF2B5EF4-FFF2-40B4-BE49-F238E27FC236}">
                <a16:creationId xmlns:a16="http://schemas.microsoft.com/office/drawing/2014/main" id="{2D4B9114-8F51-41D6-A71E-81F9787D0CFD}"/>
              </a:ext>
            </a:extLst>
          </p:cNvPr>
          <p:cNvSpPr>
            <a:spLocks noGrp="1" noChangeArrowheads="1"/>
          </p:cNvSpPr>
          <p:nvPr>
            <p:ph type="body" idx="1"/>
          </p:nvPr>
        </p:nvSpPr>
        <p:spPr>
          <a:xfrm>
            <a:off x="4028130" y="2667000"/>
            <a:ext cx="7580313" cy="2743200"/>
          </a:xfrm>
        </p:spPr>
        <p:txBody>
          <a:bodyPr/>
          <a:lstStyle/>
          <a:p>
            <a:r>
              <a:rPr lang="en-US" altLang="en-US" dirty="0"/>
              <a:t>Create a new mailbox (port)</a:t>
            </a:r>
          </a:p>
          <a:p>
            <a:r>
              <a:rPr lang="en-US" altLang="en-US" dirty="0"/>
              <a:t>Send messages through mailbox</a:t>
            </a:r>
          </a:p>
          <a:p>
            <a:r>
              <a:rPr lang="en-US" altLang="en-US" dirty="0"/>
              <a:t>Receive messages through mailbox</a:t>
            </a:r>
          </a:p>
          <a:p>
            <a:r>
              <a:rPr lang="en-US" altLang="en-US" dirty="0"/>
              <a:t>Destroy a mailbox</a:t>
            </a:r>
          </a:p>
        </p:txBody>
      </p:sp>
      <p:pic>
        <p:nvPicPr>
          <p:cNvPr id="3" name="Picture 2" descr="A picture containing vector graphics, text&#10;&#10;Description generated with very high confidence">
            <a:extLst>
              <a:ext uri="{FF2B5EF4-FFF2-40B4-BE49-F238E27FC236}">
                <a16:creationId xmlns:a16="http://schemas.microsoft.com/office/drawing/2014/main" id="{A6E6017C-2665-40FC-860A-591A9D7CF0F0}"/>
              </a:ext>
            </a:extLst>
          </p:cNvPr>
          <p:cNvPicPr>
            <a:picLocks noChangeAspect="1"/>
          </p:cNvPicPr>
          <p:nvPr/>
        </p:nvPicPr>
        <p:blipFill>
          <a:blip r:embed="rId3"/>
          <a:stretch>
            <a:fillRect/>
          </a:stretch>
        </p:blipFill>
        <p:spPr>
          <a:xfrm>
            <a:off x="579699" y="2362200"/>
            <a:ext cx="3072927" cy="3072927"/>
          </a:xfrm>
          <a:prstGeom prst="rect">
            <a:avLst/>
          </a:prstGeom>
        </p:spPr>
      </p:pic>
      <p:sp>
        <p:nvSpPr>
          <p:cNvPr id="6" name="Rectangle 2">
            <a:extLst>
              <a:ext uri="{FF2B5EF4-FFF2-40B4-BE49-F238E27FC236}">
                <a16:creationId xmlns:a16="http://schemas.microsoft.com/office/drawing/2014/main" id="{C4267883-7DEE-4F88-B1B3-F4B524C60E2C}"/>
              </a:ext>
            </a:extLst>
          </p:cNvPr>
          <p:cNvSpPr txBox="1">
            <a:spLocks noChangeArrowheads="1"/>
          </p:cNvSpPr>
          <p:nvPr/>
        </p:nvSpPr>
        <p:spPr bwMode="auto">
          <a:xfrm>
            <a:off x="1257300" y="304800"/>
            <a:ext cx="9906000" cy="20574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0">
                <a:solidFill>
                  <a:srgbClr val="03244D"/>
                </a:solidFill>
                <a:latin typeface="Calibri" charset="0"/>
                <a:ea typeface="Calibri" charset="0"/>
                <a:cs typeface="Calibri" charset="0"/>
              </a:defRPr>
            </a:lvl1pPr>
            <a:lvl2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2pPr>
            <a:lvl3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3pPr>
            <a:lvl4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4pPr>
            <a:lvl5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5pPr>
            <a:lvl6pPr marL="457200" algn="ctr" rtl="0" eaLnBrk="0" fontAlgn="base" hangingPunct="0">
              <a:spcBef>
                <a:spcPct val="0"/>
              </a:spcBef>
              <a:spcAft>
                <a:spcPct val="0"/>
              </a:spcAft>
              <a:defRPr sz="3600" b="1">
                <a:solidFill>
                  <a:schemeClr val="tx2"/>
                </a:solidFill>
                <a:latin typeface="Arial" pitchFamily="-65" charset="0"/>
              </a:defRPr>
            </a:lvl6pPr>
            <a:lvl7pPr marL="914400" algn="ctr" rtl="0" eaLnBrk="0" fontAlgn="base" hangingPunct="0">
              <a:spcBef>
                <a:spcPct val="0"/>
              </a:spcBef>
              <a:spcAft>
                <a:spcPct val="0"/>
              </a:spcAft>
              <a:defRPr sz="3600" b="1">
                <a:solidFill>
                  <a:schemeClr val="tx2"/>
                </a:solidFill>
                <a:latin typeface="Arial" pitchFamily="-65" charset="0"/>
              </a:defRPr>
            </a:lvl7pPr>
            <a:lvl8pPr marL="1371600" algn="ctr" rtl="0" eaLnBrk="0" fontAlgn="base" hangingPunct="0">
              <a:spcBef>
                <a:spcPct val="0"/>
              </a:spcBef>
              <a:spcAft>
                <a:spcPct val="0"/>
              </a:spcAft>
              <a:defRPr sz="3600" b="1">
                <a:solidFill>
                  <a:schemeClr val="tx2"/>
                </a:solidFill>
                <a:latin typeface="Arial" pitchFamily="-65" charset="0"/>
              </a:defRPr>
            </a:lvl8pPr>
            <a:lvl9pPr marL="1828800" algn="ctr" rtl="0" eaLnBrk="0" fontAlgn="base" hangingPunct="0">
              <a:spcBef>
                <a:spcPct val="0"/>
              </a:spcBef>
              <a:spcAft>
                <a:spcPct val="0"/>
              </a:spcAft>
              <a:defRPr sz="3600" b="1">
                <a:solidFill>
                  <a:schemeClr val="tx2"/>
                </a:solidFill>
                <a:latin typeface="Arial" pitchFamily="-65" charset="0"/>
              </a:defRPr>
            </a:lvl9pPr>
          </a:lstStyle>
          <a:p>
            <a:pPr algn="l"/>
            <a:r>
              <a:rPr lang="en-US" kern="0" dirty="0">
                <a:solidFill>
                  <a:srgbClr val="DD550C"/>
                </a:solidFill>
                <a:ea typeface="MS PGothic" charset="0"/>
              </a:rPr>
              <a:t>Exercise  8: </a:t>
            </a:r>
            <a:r>
              <a:rPr lang="en-US" kern="0" dirty="0">
                <a:ea typeface="MS PGothic" charset="0"/>
              </a:rPr>
              <a:t>What are the </a:t>
            </a:r>
            <a:r>
              <a:rPr lang="en-US" kern="0" dirty="0">
                <a:solidFill>
                  <a:srgbClr val="DD550C"/>
                </a:solidFill>
                <a:ea typeface="MS PGothic" charset="0"/>
              </a:rPr>
              <a:t>four</a:t>
            </a:r>
            <a:r>
              <a:rPr lang="en-US" kern="0" dirty="0">
                <a:ea typeface="MS PGothic" charset="0"/>
              </a:rPr>
              <a:t> basic operations for i</a:t>
            </a:r>
            <a:r>
              <a:rPr lang="en-US" altLang="en-US" dirty="0"/>
              <a:t>ndirect communication</a:t>
            </a:r>
            <a:r>
              <a:rPr lang="en-US" altLang="en-US" kern="0" dirty="0"/>
              <a:t>?</a:t>
            </a:r>
          </a:p>
        </p:txBody>
      </p:sp>
    </p:spTree>
    <p:extLst>
      <p:ext uri="{BB962C8B-B14F-4D97-AF65-F5344CB8AC3E}">
        <p14:creationId xmlns:p14="http://schemas.microsoft.com/office/powerpoint/2010/main" val="14930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05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05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05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a:extLst>
              <a:ext uri="{FF2B5EF4-FFF2-40B4-BE49-F238E27FC236}">
                <a16:creationId xmlns:a16="http://schemas.microsoft.com/office/drawing/2014/main" id="{2D4B9114-8F51-41D6-A71E-81F9787D0CFD}"/>
              </a:ext>
            </a:extLst>
          </p:cNvPr>
          <p:cNvSpPr>
            <a:spLocks noGrp="1" noChangeArrowheads="1"/>
          </p:cNvSpPr>
          <p:nvPr>
            <p:ph type="body" idx="1"/>
          </p:nvPr>
        </p:nvSpPr>
        <p:spPr>
          <a:xfrm>
            <a:off x="4191001" y="2698679"/>
            <a:ext cx="7086600" cy="2743200"/>
          </a:xfrm>
        </p:spPr>
        <p:txBody>
          <a:bodyPr/>
          <a:lstStyle/>
          <a:p>
            <a:pPr marL="0" indent="0">
              <a:buNone/>
            </a:pPr>
            <a:r>
              <a:rPr lang="en-US" altLang="en-US" dirty="0">
                <a:latin typeface="Courier New" panose="02070309020205020404" pitchFamily="49" charset="0"/>
                <a:cs typeface="Courier New" panose="02070309020205020404" pitchFamily="49" charset="0"/>
              </a:rPr>
              <a:t>Send(        );</a:t>
            </a:r>
          </a:p>
          <a:p>
            <a:pPr marL="0" indent="0">
              <a:buNone/>
            </a:pPr>
            <a:endParaRPr lang="en-US" altLang="en-US" dirty="0">
              <a:latin typeface="Courier New" panose="02070309020205020404" pitchFamily="49" charset="0"/>
              <a:cs typeface="Courier New" panose="02070309020205020404" pitchFamily="49" charset="0"/>
            </a:endParaRPr>
          </a:p>
          <a:p>
            <a:pPr marL="0" indent="0">
              <a:buNone/>
            </a:pPr>
            <a:r>
              <a:rPr lang="en-US" altLang="en-US" dirty="0">
                <a:latin typeface="Courier New" panose="02070309020205020404" pitchFamily="49" charset="0"/>
                <a:cs typeface="Courier New" panose="02070309020205020404" pitchFamily="49" charset="0"/>
              </a:rPr>
              <a:t>Receive(        );</a:t>
            </a:r>
          </a:p>
        </p:txBody>
      </p:sp>
      <p:pic>
        <p:nvPicPr>
          <p:cNvPr id="3" name="Picture 2" descr="A picture containing vector graphics, text&#10;&#10;Description generated with very high confidence">
            <a:extLst>
              <a:ext uri="{FF2B5EF4-FFF2-40B4-BE49-F238E27FC236}">
                <a16:creationId xmlns:a16="http://schemas.microsoft.com/office/drawing/2014/main" id="{A6E6017C-2665-40FC-860A-591A9D7CF0F0}"/>
              </a:ext>
            </a:extLst>
          </p:cNvPr>
          <p:cNvPicPr>
            <a:picLocks noChangeAspect="1"/>
          </p:cNvPicPr>
          <p:nvPr/>
        </p:nvPicPr>
        <p:blipFill>
          <a:blip r:embed="rId3"/>
          <a:stretch>
            <a:fillRect/>
          </a:stretch>
        </p:blipFill>
        <p:spPr>
          <a:xfrm>
            <a:off x="579699" y="2362200"/>
            <a:ext cx="3072927" cy="3072927"/>
          </a:xfrm>
          <a:prstGeom prst="rect">
            <a:avLst/>
          </a:prstGeom>
        </p:spPr>
      </p:pic>
      <p:sp>
        <p:nvSpPr>
          <p:cNvPr id="6" name="Rectangle 2">
            <a:extLst>
              <a:ext uri="{FF2B5EF4-FFF2-40B4-BE49-F238E27FC236}">
                <a16:creationId xmlns:a16="http://schemas.microsoft.com/office/drawing/2014/main" id="{C4267883-7DEE-4F88-B1B3-F4B524C60E2C}"/>
              </a:ext>
            </a:extLst>
          </p:cNvPr>
          <p:cNvSpPr txBox="1">
            <a:spLocks noChangeArrowheads="1"/>
          </p:cNvSpPr>
          <p:nvPr/>
        </p:nvSpPr>
        <p:spPr bwMode="auto">
          <a:xfrm>
            <a:off x="1257300" y="304800"/>
            <a:ext cx="10248900" cy="20574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0">
                <a:solidFill>
                  <a:srgbClr val="03244D"/>
                </a:solidFill>
                <a:latin typeface="Calibri" charset="0"/>
                <a:ea typeface="Calibri" charset="0"/>
                <a:cs typeface="Calibri" charset="0"/>
              </a:defRPr>
            </a:lvl1pPr>
            <a:lvl2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2pPr>
            <a:lvl3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3pPr>
            <a:lvl4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4pPr>
            <a:lvl5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5pPr>
            <a:lvl6pPr marL="457200" algn="ctr" rtl="0" eaLnBrk="0" fontAlgn="base" hangingPunct="0">
              <a:spcBef>
                <a:spcPct val="0"/>
              </a:spcBef>
              <a:spcAft>
                <a:spcPct val="0"/>
              </a:spcAft>
              <a:defRPr sz="3600" b="1">
                <a:solidFill>
                  <a:schemeClr val="tx2"/>
                </a:solidFill>
                <a:latin typeface="Arial" pitchFamily="-65" charset="0"/>
              </a:defRPr>
            </a:lvl6pPr>
            <a:lvl7pPr marL="914400" algn="ctr" rtl="0" eaLnBrk="0" fontAlgn="base" hangingPunct="0">
              <a:spcBef>
                <a:spcPct val="0"/>
              </a:spcBef>
              <a:spcAft>
                <a:spcPct val="0"/>
              </a:spcAft>
              <a:defRPr sz="3600" b="1">
                <a:solidFill>
                  <a:schemeClr val="tx2"/>
                </a:solidFill>
                <a:latin typeface="Arial" pitchFamily="-65" charset="0"/>
              </a:defRPr>
            </a:lvl7pPr>
            <a:lvl8pPr marL="1371600" algn="ctr" rtl="0" eaLnBrk="0" fontAlgn="base" hangingPunct="0">
              <a:spcBef>
                <a:spcPct val="0"/>
              </a:spcBef>
              <a:spcAft>
                <a:spcPct val="0"/>
              </a:spcAft>
              <a:defRPr sz="3600" b="1">
                <a:solidFill>
                  <a:schemeClr val="tx2"/>
                </a:solidFill>
                <a:latin typeface="Arial" pitchFamily="-65" charset="0"/>
              </a:defRPr>
            </a:lvl8pPr>
            <a:lvl9pPr marL="1828800" algn="ctr" rtl="0" eaLnBrk="0" fontAlgn="base" hangingPunct="0">
              <a:spcBef>
                <a:spcPct val="0"/>
              </a:spcBef>
              <a:spcAft>
                <a:spcPct val="0"/>
              </a:spcAft>
              <a:defRPr sz="3600" b="1">
                <a:solidFill>
                  <a:schemeClr val="tx2"/>
                </a:solidFill>
                <a:latin typeface="Arial" pitchFamily="-65" charset="0"/>
              </a:defRPr>
            </a:lvl9pPr>
          </a:lstStyle>
          <a:p>
            <a:pPr algn="l"/>
            <a:r>
              <a:rPr lang="en-US" kern="0" dirty="0">
                <a:solidFill>
                  <a:srgbClr val="DD550C"/>
                </a:solidFill>
                <a:ea typeface="MS PGothic" charset="0"/>
              </a:rPr>
              <a:t>Exercise  9: </a:t>
            </a:r>
            <a:r>
              <a:rPr lang="en-US" dirty="0"/>
              <a:t>Please design the prototypes for the following two operations for indirect communication. </a:t>
            </a:r>
          </a:p>
        </p:txBody>
      </p:sp>
    </p:spTree>
    <p:extLst>
      <p:ext uri="{BB962C8B-B14F-4D97-AF65-F5344CB8AC3E}">
        <p14:creationId xmlns:p14="http://schemas.microsoft.com/office/powerpoint/2010/main" val="36367749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4047E087-DE5A-45F4-BB8B-F3F852350375}"/>
              </a:ext>
            </a:extLst>
          </p:cNvPr>
          <p:cNvSpPr>
            <a:spLocks noGrp="1" noChangeArrowheads="1"/>
          </p:cNvSpPr>
          <p:nvPr>
            <p:ph type="title"/>
          </p:nvPr>
        </p:nvSpPr>
        <p:spPr>
          <a:xfrm>
            <a:off x="2286000" y="327247"/>
            <a:ext cx="7810500" cy="1036637"/>
          </a:xfrm>
        </p:spPr>
        <p:txBody>
          <a:bodyPr/>
          <a:lstStyle/>
          <a:p>
            <a:pPr eaLnBrk="1" hangingPunct="1"/>
            <a:r>
              <a:rPr lang="en-US" dirty="0">
                <a:solidFill>
                  <a:srgbClr val="DD550C"/>
                </a:solidFill>
                <a:ea typeface="MS PGothic" charset="0"/>
              </a:rPr>
              <a:t>Exercise  10: </a:t>
            </a:r>
            <a:r>
              <a:rPr lang="en-US" altLang="en-US" dirty="0"/>
              <a:t>Mailbox Sharing</a:t>
            </a:r>
          </a:p>
        </p:txBody>
      </p:sp>
      <p:sp>
        <p:nvSpPr>
          <p:cNvPr id="46083" name="Rectangle 3">
            <a:extLst>
              <a:ext uri="{FF2B5EF4-FFF2-40B4-BE49-F238E27FC236}">
                <a16:creationId xmlns:a16="http://schemas.microsoft.com/office/drawing/2014/main" id="{7E9706A9-41CE-4335-AD94-C479D8E645A9}"/>
              </a:ext>
            </a:extLst>
          </p:cNvPr>
          <p:cNvSpPr>
            <a:spLocks noGrp="1" noChangeArrowheads="1"/>
          </p:cNvSpPr>
          <p:nvPr>
            <p:ph type="body" idx="1"/>
          </p:nvPr>
        </p:nvSpPr>
        <p:spPr>
          <a:xfrm>
            <a:off x="838200" y="1371600"/>
            <a:ext cx="11049000" cy="4724400"/>
          </a:xfrm>
        </p:spPr>
        <p:txBody>
          <a:bodyPr/>
          <a:lstStyle/>
          <a:p>
            <a:r>
              <a:rPr lang="en-US" altLang="en-US" i="1" dirty="0"/>
              <a:t>P</a:t>
            </a:r>
            <a:r>
              <a:rPr lang="en-US" altLang="en-US" i="1" baseline="-25000" dirty="0"/>
              <a:t>1</a:t>
            </a:r>
            <a:r>
              <a:rPr lang="en-US" altLang="en-US" i="1" dirty="0"/>
              <a:t>, P</a:t>
            </a:r>
            <a:r>
              <a:rPr lang="en-US" altLang="en-US" i="1" baseline="-25000" dirty="0"/>
              <a:t>2</a:t>
            </a:r>
            <a:r>
              <a:rPr lang="en-US" altLang="en-US" i="1" dirty="0"/>
              <a:t>,</a:t>
            </a:r>
            <a:r>
              <a:rPr lang="en-US" altLang="en-US" dirty="0"/>
              <a:t> and</a:t>
            </a:r>
            <a:r>
              <a:rPr lang="en-US" altLang="en-US" i="1" dirty="0"/>
              <a:t> P</a:t>
            </a:r>
            <a:r>
              <a:rPr lang="en-US" altLang="en-US" i="1" baseline="-25000" dirty="0"/>
              <a:t>3</a:t>
            </a:r>
            <a:r>
              <a:rPr lang="en-US" altLang="en-US" dirty="0"/>
              <a:t> share mailbox A</a:t>
            </a:r>
          </a:p>
          <a:p>
            <a:r>
              <a:rPr lang="en-US" altLang="en-US" i="1" dirty="0"/>
              <a:t>P</a:t>
            </a:r>
            <a:r>
              <a:rPr lang="en-US" altLang="en-US" i="1" baseline="-25000" dirty="0"/>
              <a:t>1</a:t>
            </a:r>
            <a:r>
              <a:rPr lang="en-US" altLang="en-US" dirty="0"/>
              <a:t>, sends; </a:t>
            </a:r>
            <a:r>
              <a:rPr lang="en-US" altLang="en-US" i="1" dirty="0"/>
              <a:t>P</a:t>
            </a:r>
            <a:r>
              <a:rPr lang="en-US" altLang="en-US" i="1" baseline="-25000" dirty="0"/>
              <a:t>2</a:t>
            </a:r>
            <a:r>
              <a:rPr lang="en-US" altLang="en-US" i="1" dirty="0"/>
              <a:t> </a:t>
            </a:r>
            <a:r>
              <a:rPr lang="en-US" altLang="en-US" dirty="0"/>
              <a:t>and</a:t>
            </a:r>
            <a:r>
              <a:rPr lang="en-US" altLang="en-US" i="1" dirty="0"/>
              <a:t> P</a:t>
            </a:r>
            <a:r>
              <a:rPr lang="en-US" altLang="en-US" i="1" baseline="-25000" dirty="0"/>
              <a:t>3</a:t>
            </a:r>
            <a:r>
              <a:rPr lang="en-US" altLang="en-US" dirty="0"/>
              <a:t> receive</a:t>
            </a:r>
          </a:p>
          <a:p>
            <a:endParaRPr lang="en-US" altLang="en-US" dirty="0"/>
          </a:p>
          <a:p>
            <a:pPr marL="0" indent="0">
              <a:buNone/>
            </a:pPr>
            <a:r>
              <a:rPr lang="en-US" altLang="en-US" dirty="0">
                <a:solidFill>
                  <a:srgbClr val="DD550C"/>
                </a:solidFill>
              </a:rPr>
              <a:t>Who</a:t>
            </a:r>
            <a:r>
              <a:rPr lang="en-US" altLang="en-US" dirty="0"/>
              <a:t> gets the message? </a:t>
            </a:r>
          </a:p>
        </p:txBody>
      </p:sp>
      <p:sp>
        <p:nvSpPr>
          <p:cNvPr id="4" name="Rectangle 3">
            <a:extLst>
              <a:ext uri="{FF2B5EF4-FFF2-40B4-BE49-F238E27FC236}">
                <a16:creationId xmlns:a16="http://schemas.microsoft.com/office/drawing/2014/main" id="{EC9E7D61-AD18-4155-835D-40E3E470602A}"/>
              </a:ext>
            </a:extLst>
          </p:cNvPr>
          <p:cNvSpPr txBox="1">
            <a:spLocks noChangeArrowheads="1"/>
          </p:cNvSpPr>
          <p:nvPr/>
        </p:nvSpPr>
        <p:spPr bwMode="auto">
          <a:xfrm>
            <a:off x="571500" y="4038600"/>
            <a:ext cx="11049000" cy="2301874"/>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rgbClr val="03244D"/>
                </a:solidFill>
                <a:latin typeface="Calibri" charset="0"/>
                <a:ea typeface="Calibri" charset="0"/>
                <a:cs typeface="Calibri" charset="0"/>
              </a:defRPr>
            </a:lvl1pPr>
            <a:lvl2pPr marL="742950" indent="-285750" algn="l" rtl="0" eaLnBrk="0" fontAlgn="base" hangingPunct="0">
              <a:spcBef>
                <a:spcPct val="20000"/>
              </a:spcBef>
              <a:spcAft>
                <a:spcPct val="0"/>
              </a:spcAft>
              <a:buChar char="–"/>
              <a:defRPr sz="2800">
                <a:solidFill>
                  <a:srgbClr val="03244D"/>
                </a:solidFill>
                <a:latin typeface="Calibri" charset="0"/>
                <a:ea typeface="Calibri" charset="0"/>
                <a:cs typeface="Calibri" charset="0"/>
              </a:defRPr>
            </a:lvl2pPr>
            <a:lvl3pPr marL="1143000" indent="-228600" algn="l" rtl="0" eaLnBrk="0" fontAlgn="base" hangingPunct="0">
              <a:spcBef>
                <a:spcPct val="20000"/>
              </a:spcBef>
              <a:spcAft>
                <a:spcPct val="0"/>
              </a:spcAft>
              <a:buChar char="•"/>
              <a:defRPr sz="2400">
                <a:solidFill>
                  <a:srgbClr val="03244D"/>
                </a:solidFill>
                <a:latin typeface="Calibri" charset="0"/>
                <a:ea typeface="Calibri" charset="0"/>
                <a:cs typeface="Calibri" charset="0"/>
              </a:defRPr>
            </a:lvl3pPr>
            <a:lvl4pPr marL="1600200" indent="-228600" algn="l" rtl="0" eaLnBrk="0" fontAlgn="base" hangingPunct="0">
              <a:spcBef>
                <a:spcPct val="20000"/>
              </a:spcBef>
              <a:spcAft>
                <a:spcPct val="0"/>
              </a:spcAft>
              <a:buChar char="–"/>
              <a:defRPr sz="2000">
                <a:solidFill>
                  <a:srgbClr val="03244D"/>
                </a:solidFill>
                <a:latin typeface="Calibri" charset="0"/>
                <a:ea typeface="Calibri" charset="0"/>
                <a:cs typeface="Calibri" charset="0"/>
              </a:defRPr>
            </a:lvl4pPr>
            <a:lvl5pPr marL="2057400" indent="-228600" algn="l" rtl="0" eaLnBrk="0" fontAlgn="base" hangingPunct="0">
              <a:spcBef>
                <a:spcPct val="20000"/>
              </a:spcBef>
              <a:spcAft>
                <a:spcPct val="0"/>
              </a:spcAft>
              <a:buChar char="»"/>
              <a:defRPr sz="2000">
                <a:solidFill>
                  <a:srgbClr val="03244D"/>
                </a:solidFill>
                <a:latin typeface="Calibri" charset="0"/>
                <a:ea typeface="Calibri" charset="0"/>
                <a:cs typeface="Calibri" charset="0"/>
              </a:defRPr>
            </a:lvl5pPr>
            <a:lvl6pPr marL="2514600" indent="-228600" algn="l" rtl="0" eaLnBrk="0" fontAlgn="base" hangingPunct="0">
              <a:spcBef>
                <a:spcPct val="20000"/>
              </a:spcBef>
              <a:spcAft>
                <a:spcPct val="0"/>
              </a:spcAft>
              <a:buChar char="»"/>
              <a:defRPr sz="2000">
                <a:solidFill>
                  <a:schemeClr val="tx1"/>
                </a:solidFill>
                <a:latin typeface="Verdana" pitchFamily="-65" charset="0"/>
                <a:ea typeface="ＭＳ Ｐゴシック" pitchFamily="-65" charset="-128"/>
              </a:defRPr>
            </a:lvl6pPr>
            <a:lvl7pPr marL="2971800" indent="-228600" algn="l" rtl="0" eaLnBrk="0" fontAlgn="base" hangingPunct="0">
              <a:spcBef>
                <a:spcPct val="20000"/>
              </a:spcBef>
              <a:spcAft>
                <a:spcPct val="0"/>
              </a:spcAft>
              <a:buChar char="»"/>
              <a:defRPr sz="2000">
                <a:solidFill>
                  <a:schemeClr val="tx1"/>
                </a:solidFill>
                <a:latin typeface="Verdana" pitchFamily="-65" charset="0"/>
                <a:ea typeface="ＭＳ Ｐゴシック" pitchFamily="-65" charset="-128"/>
              </a:defRPr>
            </a:lvl7pPr>
            <a:lvl8pPr marL="3429000" indent="-228600" algn="l" rtl="0" eaLnBrk="0" fontAlgn="base" hangingPunct="0">
              <a:spcBef>
                <a:spcPct val="20000"/>
              </a:spcBef>
              <a:spcAft>
                <a:spcPct val="0"/>
              </a:spcAft>
              <a:buChar char="»"/>
              <a:defRPr sz="2000">
                <a:solidFill>
                  <a:schemeClr val="tx1"/>
                </a:solidFill>
                <a:latin typeface="Verdana" pitchFamily="-65" charset="0"/>
                <a:ea typeface="ＭＳ Ｐゴシック" pitchFamily="-65" charset="-128"/>
              </a:defRPr>
            </a:lvl8pPr>
            <a:lvl9pPr marL="3886200" indent="-228600" algn="l" rtl="0" eaLnBrk="0" fontAlgn="base" hangingPunct="0">
              <a:spcBef>
                <a:spcPct val="20000"/>
              </a:spcBef>
              <a:spcAft>
                <a:spcPct val="0"/>
              </a:spcAft>
              <a:buChar char="»"/>
              <a:defRPr sz="2000">
                <a:solidFill>
                  <a:schemeClr val="tx1"/>
                </a:solidFill>
                <a:latin typeface="Verdana" pitchFamily="-65" charset="0"/>
                <a:ea typeface="ＭＳ Ｐゴシック" pitchFamily="-65" charset="-128"/>
              </a:defRPr>
            </a:lvl9pPr>
          </a:lstStyle>
          <a:p>
            <a:r>
              <a:rPr lang="en-US" altLang="en-US" b="0" kern="0" dirty="0"/>
              <a:t>Allow a link to be associated with at most two processes</a:t>
            </a:r>
          </a:p>
          <a:p>
            <a:r>
              <a:rPr lang="en-US" altLang="en-US" b="0" kern="0" dirty="0"/>
              <a:t>Allow only one process at a time to execute a receive operation</a:t>
            </a:r>
          </a:p>
          <a:p>
            <a:r>
              <a:rPr lang="en-US" altLang="en-US" b="0" kern="0" dirty="0"/>
              <a:t>Allow the system to select </a:t>
            </a:r>
            <a:r>
              <a:rPr lang="en-US" altLang="en-US" b="0" kern="0" dirty="0">
                <a:solidFill>
                  <a:srgbClr val="DD550C"/>
                </a:solidFill>
              </a:rPr>
              <a:t>arbitrarily</a:t>
            </a:r>
            <a:r>
              <a:rPr lang="en-US" altLang="en-US" b="0" kern="0" dirty="0"/>
              <a:t> the receiver. Sender is </a:t>
            </a:r>
            <a:r>
              <a:rPr lang="en-US" altLang="en-US" b="0" kern="0" dirty="0">
                <a:solidFill>
                  <a:srgbClr val="DD550C"/>
                </a:solidFill>
              </a:rPr>
              <a:t>notified</a:t>
            </a:r>
            <a:r>
              <a:rPr lang="en-US" altLang="en-US" b="0" kern="0" dirty="0"/>
              <a:t> who the receiver was.</a:t>
            </a:r>
          </a:p>
        </p:txBody>
      </p:sp>
    </p:spTree>
    <p:extLst>
      <p:ext uri="{BB962C8B-B14F-4D97-AF65-F5344CB8AC3E}">
        <p14:creationId xmlns:p14="http://schemas.microsoft.com/office/powerpoint/2010/main" val="3432897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00521543-4B91-4417-90A9-7E8D10CE04AC}"/>
              </a:ext>
            </a:extLst>
          </p:cNvPr>
          <p:cNvSpPr>
            <a:spLocks noGrp="1" noChangeArrowheads="1"/>
          </p:cNvSpPr>
          <p:nvPr>
            <p:ph type="title"/>
          </p:nvPr>
        </p:nvSpPr>
        <p:spPr>
          <a:xfrm>
            <a:off x="457200" y="95251"/>
            <a:ext cx="11430000" cy="1428749"/>
          </a:xfrm>
        </p:spPr>
        <p:txBody>
          <a:bodyPr/>
          <a:lstStyle/>
          <a:p>
            <a:pPr eaLnBrk="1" hangingPunct="1"/>
            <a:r>
              <a:rPr lang="en-US" altLang="en-US" dirty="0"/>
              <a:t>Summary: IPC Model – Message Passing</a:t>
            </a:r>
          </a:p>
        </p:txBody>
      </p:sp>
      <p:sp>
        <p:nvSpPr>
          <p:cNvPr id="38915" name="Rectangle 3">
            <a:extLst>
              <a:ext uri="{FF2B5EF4-FFF2-40B4-BE49-F238E27FC236}">
                <a16:creationId xmlns:a16="http://schemas.microsoft.com/office/drawing/2014/main" id="{F066825F-DF27-4BB7-88E0-65FE4DA4E3E9}"/>
              </a:ext>
            </a:extLst>
          </p:cNvPr>
          <p:cNvSpPr>
            <a:spLocks noGrp="1" noChangeArrowheads="1"/>
          </p:cNvSpPr>
          <p:nvPr>
            <p:ph type="body" idx="1"/>
          </p:nvPr>
        </p:nvSpPr>
        <p:spPr>
          <a:xfrm>
            <a:off x="4019550" y="1828800"/>
            <a:ext cx="7105650" cy="3886200"/>
          </a:xfrm>
        </p:spPr>
        <p:txBody>
          <a:bodyPr/>
          <a:lstStyle/>
          <a:p>
            <a:pPr>
              <a:lnSpc>
                <a:spcPct val="90000"/>
              </a:lnSpc>
            </a:pPr>
            <a:r>
              <a:rPr lang="en-US" sz="3600" dirty="0">
                <a:ea typeface="MS PGothic" charset="0"/>
              </a:rPr>
              <a:t>What are the </a:t>
            </a:r>
            <a:r>
              <a:rPr lang="en-US" sz="3600" dirty="0">
                <a:solidFill>
                  <a:srgbClr val="DD550C"/>
                </a:solidFill>
                <a:ea typeface="MS PGothic" charset="0"/>
              </a:rPr>
              <a:t>two operations</a:t>
            </a:r>
            <a:r>
              <a:rPr lang="en-US" sz="3600" dirty="0">
                <a:ea typeface="MS PGothic" charset="0"/>
              </a:rPr>
              <a:t>?</a:t>
            </a:r>
            <a:endParaRPr lang="en-US" altLang="en-US" sz="3600" dirty="0"/>
          </a:p>
          <a:p>
            <a:pPr>
              <a:lnSpc>
                <a:spcPct val="90000"/>
              </a:lnSpc>
            </a:pPr>
            <a:endParaRPr lang="en-US" altLang="en-US" sz="3600" dirty="0"/>
          </a:p>
          <a:p>
            <a:pPr>
              <a:lnSpc>
                <a:spcPct val="90000"/>
              </a:lnSpc>
            </a:pPr>
            <a:r>
              <a:rPr lang="en-US" altLang="en-US" sz="3600" dirty="0"/>
              <a:t>What are </a:t>
            </a:r>
            <a:r>
              <a:rPr lang="en-US" altLang="en-US" sz="3600" dirty="0">
                <a:solidFill>
                  <a:srgbClr val="DD550C"/>
                </a:solidFill>
              </a:rPr>
              <a:t>direct</a:t>
            </a:r>
            <a:r>
              <a:rPr lang="en-US" altLang="en-US" sz="3600" dirty="0"/>
              <a:t> and </a:t>
            </a:r>
            <a:r>
              <a:rPr lang="en-US" altLang="en-US" sz="3600" dirty="0">
                <a:solidFill>
                  <a:srgbClr val="DD550C"/>
                </a:solidFill>
              </a:rPr>
              <a:t>indirect </a:t>
            </a:r>
            <a:r>
              <a:rPr lang="en-US" altLang="en-US" sz="3600" dirty="0"/>
              <a:t>communications?</a:t>
            </a:r>
          </a:p>
          <a:p>
            <a:pPr>
              <a:lnSpc>
                <a:spcPct val="90000"/>
              </a:lnSpc>
            </a:pPr>
            <a:endParaRPr lang="en-US" altLang="en-US" sz="3600" dirty="0"/>
          </a:p>
          <a:p>
            <a:pPr>
              <a:lnSpc>
                <a:spcPct val="90000"/>
              </a:lnSpc>
            </a:pPr>
            <a:r>
              <a:rPr lang="en-US" altLang="en-US" sz="3600" dirty="0"/>
              <a:t>What are </a:t>
            </a:r>
            <a:r>
              <a:rPr lang="en-US" altLang="en-US" sz="3600" dirty="0">
                <a:solidFill>
                  <a:srgbClr val="DD550C"/>
                </a:solidFill>
              </a:rPr>
              <a:t>implementation</a:t>
            </a:r>
            <a:r>
              <a:rPr lang="en-US" altLang="en-US" sz="3600" dirty="0"/>
              <a:t> issues?</a:t>
            </a:r>
          </a:p>
          <a:p>
            <a:pPr>
              <a:lnSpc>
                <a:spcPct val="90000"/>
              </a:lnSpc>
            </a:pPr>
            <a:endParaRPr lang="en-US" altLang="en-US" dirty="0"/>
          </a:p>
          <a:p>
            <a:pPr>
              <a:lnSpc>
                <a:spcPct val="90000"/>
              </a:lnSpc>
            </a:pPr>
            <a:endParaRPr lang="en-US" altLang="en-US" dirty="0"/>
          </a:p>
          <a:p>
            <a:pPr lvl="1">
              <a:lnSpc>
                <a:spcPct val="90000"/>
              </a:lnSpc>
              <a:buFont typeface="Monotype Sorts" pitchFamily="-84" charset="2"/>
              <a:buNone/>
            </a:pPr>
            <a:endParaRPr lang="en-US" altLang="en-US" dirty="0"/>
          </a:p>
        </p:txBody>
      </p:sp>
      <p:pic>
        <p:nvPicPr>
          <p:cNvPr id="3" name="Picture 2" descr="A person holding a sign&#10;&#10;Description generated with high confidence">
            <a:extLst>
              <a:ext uri="{FF2B5EF4-FFF2-40B4-BE49-F238E27FC236}">
                <a16:creationId xmlns:a16="http://schemas.microsoft.com/office/drawing/2014/main" id="{0A369C0D-CD9C-4909-9302-4A07419201EF}"/>
              </a:ext>
            </a:extLst>
          </p:cNvPr>
          <p:cNvPicPr>
            <a:picLocks noChangeAspect="1"/>
          </p:cNvPicPr>
          <p:nvPr/>
        </p:nvPicPr>
        <p:blipFill>
          <a:blip r:embed="rId3"/>
          <a:stretch>
            <a:fillRect/>
          </a:stretch>
        </p:blipFill>
        <p:spPr>
          <a:xfrm>
            <a:off x="457200" y="2133600"/>
            <a:ext cx="3333750" cy="23812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58232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p:cNvSpPr>
            <a:spLocks noGrp="1"/>
          </p:cNvSpPr>
          <p:nvPr>
            <p:ph type="title"/>
          </p:nvPr>
        </p:nvSpPr>
        <p:spPr>
          <a:xfrm>
            <a:off x="304800" y="336631"/>
            <a:ext cx="11582400" cy="838200"/>
          </a:xfrm>
        </p:spPr>
        <p:txBody>
          <a:bodyPr/>
          <a:lstStyle/>
          <a:p>
            <a:r>
              <a:rPr lang="en-US" dirty="0">
                <a:latin typeface="Gill Sans MT" charset="0"/>
                <a:cs typeface="Arial" charset="0"/>
              </a:rPr>
              <a:t>An Example: the soda machine</a:t>
            </a:r>
          </a:p>
        </p:txBody>
      </p:sp>
      <p:pic>
        <p:nvPicPr>
          <p:cNvPr id="2055" name="Rectangle 2054"/>
          <p:cNvPicPr>
            <a:picLocks noChangeAspect="1" noChangeArrowheads="1"/>
          </p:cNvPicPr>
          <p:nvPr/>
        </p:nvPicPr>
        <p:blipFill>
          <a:blip r:embed="rId3"/>
          <a:srcRect/>
          <a:stretch>
            <a:fillRect/>
          </a:stretch>
        </p:blipFill>
        <p:spPr bwMode="auto">
          <a:xfrm>
            <a:off x="4722814" y="1371600"/>
            <a:ext cx="2668587" cy="4343400"/>
          </a:xfrm>
          <a:prstGeom prst="rect">
            <a:avLst/>
          </a:prstGeom>
          <a:noFill/>
          <a:ln w="57150">
            <a:noFill/>
            <a:miter lim="800000"/>
            <a:headEnd/>
            <a:tailEnd/>
          </a:ln>
          <a:effectLst>
            <a:outerShdw blurRad="63500" dist="50800" dir="2700000" algn="tl" rotWithShape="0">
              <a:srgbClr val="000000">
                <a:alpha val="43137"/>
              </a:srgbClr>
            </a:outerShdw>
          </a:effectLst>
        </p:spPr>
      </p:pic>
      <p:sp>
        <p:nvSpPr>
          <p:cNvPr id="6" name="Rounded Rectangle 5"/>
          <p:cNvSpPr>
            <a:spLocks noChangeArrowheads="1"/>
          </p:cNvSpPr>
          <p:nvPr/>
        </p:nvSpPr>
        <p:spPr bwMode="auto">
          <a:xfrm>
            <a:off x="4875213" y="1600200"/>
            <a:ext cx="1143000" cy="3886200"/>
          </a:xfrm>
          <a:prstGeom prst="roundRect">
            <a:avLst>
              <a:gd name="adj" fmla="val 16667"/>
            </a:avLst>
          </a:prstGeom>
          <a:gradFill rotWithShape="1">
            <a:gsLst>
              <a:gs pos="0">
                <a:srgbClr val="BCBCBC"/>
              </a:gs>
              <a:gs pos="35001">
                <a:srgbClr val="D0D0D0"/>
              </a:gs>
              <a:gs pos="100000">
                <a:srgbClr val="EDEDED"/>
              </a:gs>
            </a:gsLst>
            <a:lin ang="16200000" scaled="1"/>
          </a:gradFill>
          <a:ln w="6350" cap="rnd">
            <a:solidFill>
              <a:srgbClr val="000000"/>
            </a:solidFill>
            <a:round/>
            <a:headEnd type="triangle" w="med" len="med"/>
            <a:tailEnd type="triangle" w="med" len="med"/>
          </a:ln>
          <a:effectLst>
            <a:outerShdw blurRad="63500" algn="tl" rotWithShape="0">
              <a:srgbClr val="000000">
                <a:alpha val="64000"/>
              </a:srgbClr>
            </a:outerShdw>
          </a:effectLst>
        </p:spPr>
        <p:txBody>
          <a:bodyPr wrap="none" anchor="ctr"/>
          <a:lstStyle/>
          <a:p>
            <a:pPr algn="ctr" fontAlgn="auto">
              <a:spcBef>
                <a:spcPts val="0"/>
              </a:spcBef>
              <a:spcAft>
                <a:spcPts val="0"/>
              </a:spcAft>
              <a:defRPr/>
            </a:pPr>
            <a:endParaRPr lang="en-US" b="1">
              <a:solidFill>
                <a:srgbClr val="000000"/>
              </a:solidFill>
              <a:latin typeface="Arial" pitchFamily="34" charset="0"/>
              <a:cs typeface="Arial"/>
            </a:endParaRPr>
          </a:p>
        </p:txBody>
      </p:sp>
      <p:pic>
        <p:nvPicPr>
          <p:cNvPr id="2059" name="Rectangle 2058"/>
          <p:cNvPicPr>
            <a:picLocks noChangeAspect="1" noChangeArrowheads="1"/>
          </p:cNvPicPr>
          <p:nvPr/>
        </p:nvPicPr>
        <p:blipFill>
          <a:blip r:embed="rId4"/>
          <a:srcRect/>
          <a:stretch>
            <a:fillRect/>
          </a:stretch>
        </p:blipFill>
        <p:spPr bwMode="auto">
          <a:xfrm>
            <a:off x="8077200" y="2590800"/>
            <a:ext cx="2122488" cy="1868488"/>
          </a:xfrm>
          <a:prstGeom prst="rect">
            <a:avLst/>
          </a:prstGeom>
          <a:noFill/>
          <a:ln w="9525">
            <a:noFill/>
            <a:miter lim="800000"/>
            <a:headEnd/>
            <a:tailEnd/>
          </a:ln>
          <a:effectLst>
            <a:outerShdw blurRad="63500" dist="50800" dir="2700000" algn="tl" rotWithShape="0">
              <a:srgbClr val="000000">
                <a:alpha val="43137"/>
              </a:srgbClr>
            </a:outerShdw>
          </a:effectLst>
        </p:spPr>
      </p:pic>
      <p:sp>
        <p:nvSpPr>
          <p:cNvPr id="122885" name="TextBox 11"/>
          <p:cNvSpPr txBox="1">
            <a:spLocks noChangeArrowheads="1"/>
          </p:cNvSpPr>
          <p:nvPr/>
        </p:nvSpPr>
        <p:spPr bwMode="auto">
          <a:xfrm>
            <a:off x="4773936" y="5693407"/>
            <a:ext cx="2667000" cy="830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algn="ctr"/>
            <a:r>
              <a:rPr lang="en-US" b="0" dirty="0">
                <a:solidFill>
                  <a:srgbClr val="03244D"/>
                </a:solidFill>
                <a:latin typeface="Calibri" charset="0"/>
                <a:cs typeface="Arial" charset="0"/>
              </a:rPr>
              <a:t>Vending machine</a:t>
            </a:r>
          </a:p>
          <a:p>
            <a:pPr algn="ctr"/>
            <a:r>
              <a:rPr lang="en-US" b="0" dirty="0">
                <a:solidFill>
                  <a:srgbClr val="03244D"/>
                </a:solidFill>
                <a:latin typeface="Calibri" charset="0"/>
                <a:cs typeface="Arial" charset="0"/>
              </a:rPr>
              <a:t>(buffer)</a:t>
            </a:r>
          </a:p>
        </p:txBody>
      </p:sp>
      <p:sp>
        <p:nvSpPr>
          <p:cNvPr id="122886" name="TextBox 12"/>
          <p:cNvSpPr txBox="1">
            <a:spLocks noChangeArrowheads="1"/>
          </p:cNvSpPr>
          <p:nvPr/>
        </p:nvSpPr>
        <p:spPr bwMode="auto">
          <a:xfrm>
            <a:off x="7772400" y="4503738"/>
            <a:ext cx="2667000" cy="830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algn="ctr"/>
            <a:r>
              <a:rPr lang="en-US" b="0" dirty="0">
                <a:solidFill>
                  <a:srgbClr val="03244D"/>
                </a:solidFill>
                <a:latin typeface="Calibri" charset="0"/>
                <a:cs typeface="Arial" charset="0"/>
              </a:rPr>
              <a:t>Soda drinker</a:t>
            </a:r>
          </a:p>
          <a:p>
            <a:pPr algn="ctr"/>
            <a:r>
              <a:rPr lang="en-US" b="0" dirty="0">
                <a:solidFill>
                  <a:srgbClr val="03244D"/>
                </a:solidFill>
                <a:latin typeface="Calibri" charset="0"/>
                <a:cs typeface="Arial" charset="0"/>
              </a:rPr>
              <a:t>(consumer)</a:t>
            </a:r>
          </a:p>
        </p:txBody>
      </p:sp>
      <p:pic>
        <p:nvPicPr>
          <p:cNvPr id="14" name="Rectangle 13"/>
          <p:cNvPicPr>
            <a:picLocks noChangeAspect="1" noChangeArrowheads="1"/>
          </p:cNvPicPr>
          <p:nvPr/>
        </p:nvPicPr>
        <p:blipFill>
          <a:blip r:embed="rId5"/>
          <a:srcRect/>
          <a:stretch>
            <a:fillRect/>
          </a:stretch>
        </p:blipFill>
        <p:spPr bwMode="auto">
          <a:xfrm>
            <a:off x="2209800" y="2209800"/>
            <a:ext cx="1828800" cy="2743200"/>
          </a:xfrm>
          <a:prstGeom prst="rect">
            <a:avLst/>
          </a:prstGeom>
          <a:noFill/>
          <a:ln w="9525">
            <a:noFill/>
            <a:miter lim="800000"/>
            <a:headEnd/>
            <a:tailEnd/>
          </a:ln>
          <a:effectLst>
            <a:outerShdw blurRad="63500" dist="50800" dir="2700000" algn="tl" rotWithShape="0">
              <a:srgbClr val="000000">
                <a:alpha val="43137"/>
              </a:srgbClr>
            </a:outerShdw>
          </a:effectLst>
        </p:spPr>
      </p:pic>
      <p:sp>
        <p:nvSpPr>
          <p:cNvPr id="122888" name="TextBox 14"/>
          <p:cNvSpPr txBox="1">
            <a:spLocks noChangeArrowheads="1"/>
          </p:cNvSpPr>
          <p:nvPr/>
        </p:nvSpPr>
        <p:spPr bwMode="auto">
          <a:xfrm>
            <a:off x="1828800" y="4953001"/>
            <a:ext cx="2362200" cy="830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algn="ctr"/>
            <a:r>
              <a:rPr lang="en-US" b="0" dirty="0">
                <a:solidFill>
                  <a:srgbClr val="03244D"/>
                </a:solidFill>
                <a:latin typeface="Calibri" charset="0"/>
                <a:cs typeface="Arial" charset="0"/>
              </a:rPr>
              <a:t>Delivery person</a:t>
            </a:r>
          </a:p>
          <a:p>
            <a:pPr algn="ctr"/>
            <a:r>
              <a:rPr lang="en-US" b="0" dirty="0">
                <a:solidFill>
                  <a:srgbClr val="03244D"/>
                </a:solidFill>
                <a:latin typeface="Calibri" charset="0"/>
                <a:cs typeface="Arial" charset="0"/>
              </a:rPr>
              <a:t>(producer)</a:t>
            </a:r>
          </a:p>
        </p:txBody>
      </p:sp>
      <p:sp>
        <p:nvSpPr>
          <p:cNvPr id="122889" name="Right Arrow 15"/>
          <p:cNvSpPr>
            <a:spLocks noChangeArrowheads="1"/>
          </p:cNvSpPr>
          <p:nvPr/>
        </p:nvSpPr>
        <p:spPr bwMode="auto">
          <a:xfrm>
            <a:off x="3886200" y="2971800"/>
            <a:ext cx="1143000" cy="1143000"/>
          </a:xfrm>
          <a:prstGeom prst="rightArrow">
            <a:avLst>
              <a:gd name="adj1" fmla="val 50000"/>
              <a:gd name="adj2" fmla="val 50000"/>
            </a:avLst>
          </a:prstGeom>
          <a:solidFill>
            <a:srgbClr val="FFC000"/>
          </a:solidFill>
          <a:ln w="57150">
            <a:solidFill>
              <a:srgbClr val="FFFF00"/>
            </a:solidFill>
            <a:round/>
            <a:headEnd type="triangle" w="med" len="med"/>
            <a:tailEnd type="triangle" w="med" len="med"/>
          </a:ln>
        </p:spPr>
        <p:txBody>
          <a:bodyPr wrap="none" anchor="ctr"/>
          <a:lstStyle/>
          <a:p>
            <a:pPr algn="ctr"/>
            <a:endParaRPr lang="en-US" b="1">
              <a:solidFill>
                <a:srgbClr val="000000"/>
              </a:solidFill>
              <a:latin typeface="Gill Sans MT" charset="0"/>
              <a:cs typeface="Arial" charset="0"/>
            </a:endParaRPr>
          </a:p>
        </p:txBody>
      </p:sp>
      <p:sp>
        <p:nvSpPr>
          <p:cNvPr id="122890" name="Right Arrow 16"/>
          <p:cNvSpPr>
            <a:spLocks noChangeArrowheads="1"/>
          </p:cNvSpPr>
          <p:nvPr/>
        </p:nvSpPr>
        <p:spPr bwMode="auto">
          <a:xfrm>
            <a:off x="7239000" y="2971800"/>
            <a:ext cx="1143000" cy="1143000"/>
          </a:xfrm>
          <a:prstGeom prst="rightArrow">
            <a:avLst>
              <a:gd name="adj1" fmla="val 50000"/>
              <a:gd name="adj2" fmla="val 50000"/>
            </a:avLst>
          </a:prstGeom>
          <a:solidFill>
            <a:srgbClr val="FFC000"/>
          </a:solidFill>
          <a:ln w="57150">
            <a:solidFill>
              <a:srgbClr val="FFFF00"/>
            </a:solidFill>
            <a:round/>
            <a:headEnd type="triangle" w="med" len="med"/>
            <a:tailEnd type="triangle" w="med" len="med"/>
          </a:ln>
        </p:spPr>
        <p:txBody>
          <a:bodyPr wrap="none" anchor="ctr"/>
          <a:lstStyle/>
          <a:p>
            <a:pPr algn="ctr"/>
            <a:endParaRPr lang="en-US" b="1">
              <a:solidFill>
                <a:srgbClr val="000000"/>
              </a:solidFill>
              <a:latin typeface="Gill Sans MT" charset="0"/>
              <a:cs typeface="Arial" charset="0"/>
            </a:endParaRPr>
          </a:p>
        </p:txBody>
      </p:sp>
      <p:pic>
        <p:nvPicPr>
          <p:cNvPr id="7" name="Picture 11"/>
          <p:cNvPicPr>
            <a:picLocks noChangeAspect="1"/>
          </p:cNvPicPr>
          <p:nvPr/>
        </p:nvPicPr>
        <p:blipFill>
          <a:blip r:embed="rId6"/>
          <a:stretch>
            <a:fillRect/>
          </a:stretch>
        </p:blipFill>
        <p:spPr bwMode="auto">
          <a:xfrm>
            <a:off x="4952846" y="1676401"/>
            <a:ext cx="1006785" cy="1142747"/>
          </a:xfrm>
          <a:prstGeom prst="ellipse">
            <a:avLst/>
          </a:prstGeom>
          <a:noFill/>
          <a:ln w="9525" cap="flat" cmpd="sng" algn="ctr">
            <a:noFill/>
            <a:prstDash val="solid"/>
            <a:miter lim="800000"/>
            <a:headEnd type="none" w="med" len="med"/>
            <a:tailEnd type="none" w="med" len="med"/>
          </a:ln>
          <a:effectLst>
            <a:outerShdw algn="tl" rotWithShape="0">
              <a:srgbClr val="7D7D7D">
                <a:alpha val="65000"/>
              </a:srgbClr>
            </a:outerShdw>
            <a:softEdge rad="63500"/>
          </a:effectLst>
        </p:spPr>
      </p:pic>
      <p:pic>
        <p:nvPicPr>
          <p:cNvPr id="18" name="Picture 12"/>
          <p:cNvPicPr>
            <a:picLocks noChangeAspect="1"/>
          </p:cNvPicPr>
          <p:nvPr/>
        </p:nvPicPr>
        <p:blipFill>
          <a:blip r:embed="rId6"/>
          <a:stretch>
            <a:fillRect/>
          </a:stretch>
        </p:blipFill>
        <p:spPr bwMode="auto">
          <a:xfrm>
            <a:off x="4952846" y="2972054"/>
            <a:ext cx="1006785" cy="1142747"/>
          </a:xfrm>
          <a:prstGeom prst="ellipse">
            <a:avLst/>
          </a:prstGeom>
          <a:noFill/>
          <a:ln w="9525" cap="flat" cmpd="sng" algn="ctr">
            <a:noFill/>
            <a:prstDash val="solid"/>
            <a:miter lim="800000"/>
            <a:headEnd type="none" w="med" len="med"/>
            <a:tailEnd type="none" w="med" len="med"/>
          </a:ln>
          <a:effectLst>
            <a:outerShdw algn="tl" rotWithShape="0">
              <a:srgbClr val="7D7D7D">
                <a:alpha val="65000"/>
              </a:srgbClr>
            </a:outerShdw>
            <a:softEdge rad="63500"/>
          </a:effectLst>
        </p:spPr>
      </p:pic>
      <p:pic>
        <p:nvPicPr>
          <p:cNvPr id="19" name="Picture 13"/>
          <p:cNvPicPr>
            <a:picLocks noChangeAspect="1"/>
          </p:cNvPicPr>
          <p:nvPr/>
        </p:nvPicPr>
        <p:blipFill>
          <a:blip r:embed="rId6"/>
          <a:stretch>
            <a:fillRect/>
          </a:stretch>
        </p:blipFill>
        <p:spPr bwMode="auto">
          <a:xfrm>
            <a:off x="4952846" y="4267201"/>
            <a:ext cx="1006785" cy="1142747"/>
          </a:xfrm>
          <a:prstGeom prst="ellipse">
            <a:avLst/>
          </a:prstGeom>
          <a:noFill/>
          <a:ln w="9525" cap="flat" cmpd="sng" algn="ctr">
            <a:noFill/>
            <a:prstDash val="solid"/>
            <a:miter lim="800000"/>
            <a:headEnd type="none" w="med" len="med"/>
            <a:tailEnd type="none" w="med" len="med"/>
          </a:ln>
          <a:effectLst>
            <a:outerShdw algn="tl" rotWithShape="0">
              <a:srgbClr val="7D7D7D">
                <a:alpha val="65000"/>
              </a:srgbClr>
            </a:outerShdw>
            <a:softEdge rad="63500"/>
          </a:effectLst>
        </p:spPr>
      </p:pic>
      <p:pic>
        <p:nvPicPr>
          <p:cNvPr id="21" name="Picture 14"/>
          <p:cNvPicPr>
            <a:picLocks noChangeAspect="1"/>
          </p:cNvPicPr>
          <p:nvPr/>
        </p:nvPicPr>
        <p:blipFill>
          <a:blip r:embed="rId6"/>
          <a:stretch>
            <a:fillRect/>
          </a:stretch>
        </p:blipFill>
        <p:spPr bwMode="auto">
          <a:xfrm>
            <a:off x="4952846" y="1676401"/>
            <a:ext cx="1006785" cy="1142747"/>
          </a:xfrm>
          <a:prstGeom prst="ellipse">
            <a:avLst/>
          </a:prstGeom>
          <a:noFill/>
          <a:ln w="9525" cap="flat" cmpd="sng" algn="ctr">
            <a:noFill/>
            <a:prstDash val="solid"/>
            <a:miter lim="800000"/>
            <a:headEnd type="none" w="med" len="med"/>
            <a:tailEnd type="none" w="med" len="med"/>
          </a:ln>
          <a:effectLst>
            <a:outerShdw algn="tl" rotWithShape="0">
              <a:srgbClr val="7D7D7D">
                <a:alpha val="65000"/>
              </a:srgbClr>
            </a:outerShdw>
            <a:softEdge rad="63500"/>
          </a:effectLst>
        </p:spPr>
      </p:pic>
      <p:sp>
        <p:nvSpPr>
          <p:cNvPr id="2" name="Rectangle 1"/>
          <p:cNvSpPr/>
          <p:nvPr/>
        </p:nvSpPr>
        <p:spPr>
          <a:xfrm>
            <a:off x="152400" y="6108539"/>
            <a:ext cx="4114800" cy="307777"/>
          </a:xfrm>
          <a:prstGeom prst="rect">
            <a:avLst/>
          </a:prstGeom>
        </p:spPr>
        <p:txBody>
          <a:bodyPr wrap="square">
            <a:spAutoFit/>
          </a:bodyPr>
          <a:lstStyle/>
          <a:p>
            <a:r>
              <a:rPr lang="en-US" sz="1400" b="0" dirty="0">
                <a:latin typeface="Calibri" panose="020F0502020204030204" pitchFamily="34" charset="0"/>
                <a:cs typeface="Calibri" panose="020F0502020204030204" pitchFamily="34" charset="0"/>
              </a:rPr>
              <a:t>Slide courtesy of Dr. Jeff Chase at Duke University</a:t>
            </a:r>
          </a:p>
        </p:txBody>
      </p:sp>
      <p:sp>
        <p:nvSpPr>
          <p:cNvPr id="3" name="Rectangle 2">
            <a:extLst>
              <a:ext uri="{FF2B5EF4-FFF2-40B4-BE49-F238E27FC236}">
                <a16:creationId xmlns:a16="http://schemas.microsoft.com/office/drawing/2014/main" id="{8AB50049-2ADF-4AB0-BA24-0A95DD81FC6D}"/>
              </a:ext>
            </a:extLst>
          </p:cNvPr>
          <p:cNvSpPr/>
          <p:nvPr/>
        </p:nvSpPr>
        <p:spPr>
          <a:xfrm>
            <a:off x="7549680" y="5585319"/>
            <a:ext cx="3177528" cy="830997"/>
          </a:xfrm>
          <a:prstGeom prst="rect">
            <a:avLst/>
          </a:prstGeom>
        </p:spPr>
        <p:txBody>
          <a:bodyPr wrap="square">
            <a:spAutoFit/>
          </a:bodyPr>
          <a:lstStyle/>
          <a:p>
            <a:pPr algn="l"/>
            <a:r>
              <a:rPr lang="en-US" altLang="en-US" b="0" dirty="0">
                <a:solidFill>
                  <a:srgbClr val="DD550C"/>
                </a:solidFill>
                <a:latin typeface="Calibri" panose="020F0502020204030204" pitchFamily="34" charset="0"/>
                <a:cs typeface="Calibri" panose="020F0502020204030204" pitchFamily="34" charset="0"/>
              </a:rPr>
              <a:t>Is this an unbounded buffer or bounded one?</a:t>
            </a:r>
            <a:endParaRPr lang="en-US" b="0" dirty="0">
              <a:solidFill>
                <a:srgbClr val="DD550C"/>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481637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0" presetClass="path" presetSubtype="0" accel="50000" decel="50000" fill="hold" nodeType="withEffect">
                                  <p:stCondLst>
                                    <p:cond delay="0"/>
                                  </p:stCondLst>
                                  <p:childTnLst>
                                    <p:animMotion origin="layout" path="M -0.23664 0.19097 C -0.16389 0.20671 -0.09115 0.22268 -0.05174 0.19097 C -0.01233 0.15926 -0.00626 0.07963 -7.22222E-6 7.40741E-7 " pathEditMode="relative" ptsTypes="aaA">
                                      <p:cBhvr>
                                        <p:cTn id="9" dur="1000" fill="hold"/>
                                        <p:tgtEl>
                                          <p:spTgt spid="7"/>
                                        </p:tgtEl>
                                        <p:attrNameLst>
                                          <p:attrName>ppt_x</p:attrName>
                                          <p:attrName>ppt_y</p:attrName>
                                        </p:attrNameLst>
                                      </p:cBhvr>
                                    </p:animMotion>
                                  </p:childTnLst>
                                </p:cTn>
                              </p:par>
                              <p:par>
                                <p:cTn id="10" presetID="10" presetClass="entr" presetSubtype="0"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0" presetClass="path" presetSubtype="0" accel="50000" decel="50000" fill="hold" nodeType="withEffect">
                                  <p:stCondLst>
                                    <p:cond delay="0"/>
                                  </p:stCondLst>
                                  <p:childTnLst>
                                    <p:animMotion origin="layout" path="M -0.25174 0.00439 C -0.25174 0.00439 -0.12587 0.00208 5E-6 7.40741E-7 " pathEditMode="relative" ptsTypes="aA">
                                      <p:cBhvr>
                                        <p:cTn id="14" dur="1000" fill="hold"/>
                                        <p:tgtEl>
                                          <p:spTgt spid="18"/>
                                        </p:tgtEl>
                                        <p:attrNameLst>
                                          <p:attrName>ppt_x</p:attrName>
                                          <p:attrName>ppt_y</p:attrName>
                                        </p:attrNameLst>
                                      </p:cBhvr>
                                    </p:animMotion>
                                  </p:childTnLst>
                                </p:cTn>
                              </p:par>
                              <p:par>
                                <p:cTn id="15" presetID="10"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0" presetClass="path" presetSubtype="0" accel="50000" decel="50000" fill="hold" nodeType="withEffect">
                                  <p:stCondLst>
                                    <p:cond delay="0"/>
                                  </p:stCondLst>
                                  <p:childTnLst>
                                    <p:animMotion origin="layout" path="M -0.24166 -0.1713 C -0.16267 -0.1845 -0.08368 -0.19746 -0.0434 -0.16899 C -0.00312 -0.14052 -0.00156 -0.07038 -3.61111E-6 -8.14815E-6 " pathEditMode="relative" ptsTypes="aaA">
                                      <p:cBhvr>
                                        <p:cTn id="19" dur="1000" fill="hold"/>
                                        <p:tgtEl>
                                          <p:spTgt spid="19"/>
                                        </p:tgtEl>
                                        <p:attrNameLst>
                                          <p:attrName>ppt_x</p:attrName>
                                          <p:attrName>ppt_y</p:attrName>
                                        </p:attrNameLst>
                                      </p:cBhvr>
                                    </p:animMotion>
                                  </p:childTnLst>
                                </p:cTn>
                              </p:par>
                            </p:childTnLst>
                          </p:cTn>
                        </p:par>
                      </p:childTnLst>
                    </p:cTn>
                  </p:par>
                  <p:par>
                    <p:cTn id="20" fill="hold" nodeType="clickPar">
                      <p:stCondLst>
                        <p:cond delay="indefinite"/>
                      </p:stCondLst>
                      <p:childTnLst>
                        <p:par>
                          <p:cTn id="21" fill="hold" nodeType="withGroup">
                            <p:stCondLst>
                              <p:cond delay="0"/>
                            </p:stCondLst>
                            <p:childTnLst>
                              <p:par>
                                <p:cTn id="22" presetID="0" presetClass="path" presetSubtype="0" accel="50000" decel="50000" fill="hold" nodeType="clickEffect">
                                  <p:stCondLst>
                                    <p:cond delay="0"/>
                                  </p:stCondLst>
                                  <p:childTnLst>
                                    <p:animMotion origin="layout" path="M 3.88889E-6 -1.85185E-6 C 0.02031 0.06273 0.04062 0.12546 0.10347 0.15556 C 0.16632 0.18565 0.27153 0.18287 0.37673 0.18009 " pathEditMode="relative" ptsTypes="aaA">
                                      <p:cBhvr>
                                        <p:cTn id="23" dur="500" fill="hold"/>
                                        <p:tgtEl>
                                          <p:spTgt spid="7"/>
                                        </p:tgtEl>
                                        <p:attrNameLst>
                                          <p:attrName>ppt_x</p:attrName>
                                          <p:attrName>ppt_y</p:attrName>
                                        </p:attrNameLst>
                                      </p:cBhvr>
                                    </p:animMotion>
                                  </p:childTnLst>
                                </p:cTn>
                              </p:par>
                              <p:par>
                                <p:cTn id="24" presetID="10" presetClass="exit" presetSubtype="0" fill="hold" nodeType="withEffect">
                                  <p:stCondLst>
                                    <p:cond delay="0"/>
                                  </p:stCondLst>
                                  <p:childTnLst>
                                    <p:animEffect transition="out" filter="fade">
                                      <p:cBhvr>
                                        <p:cTn id="25" dur="3000"/>
                                        <p:tgtEl>
                                          <p:spTgt spid="7"/>
                                        </p:tgtEl>
                                      </p:cBhvr>
                                    </p:animEffect>
                                    <p:set>
                                      <p:cBhvr>
                                        <p:cTn id="26" dur="1" fill="hold">
                                          <p:stCondLst>
                                            <p:cond delay="2999"/>
                                          </p:stCondLst>
                                        </p:cTn>
                                        <p:tgtEl>
                                          <p:spTgt spid="7"/>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0" presetClass="path" presetSubtype="0" accel="50000" decel="50000" fill="hold" nodeType="withEffect">
                                  <p:stCondLst>
                                    <p:cond delay="0"/>
                                  </p:stCondLst>
                                  <p:childTnLst>
                                    <p:animMotion origin="layout" path="M -0.23664 0.19097 C -0.16389 0.20671 -0.09115 0.22268 -0.05174 0.19097 C -0.01233 0.15926 -0.00626 0.07963 -7.22222E-6 7.40741E-7 " pathEditMode="relative" ptsTypes="aaA">
                                      <p:cBhvr>
                                        <p:cTn id="33" dur="500" fill="hold"/>
                                        <p:tgtEl>
                                          <p:spTgt spid="21"/>
                                        </p:tgtEl>
                                        <p:attrNameLst>
                                          <p:attrName>ppt_x</p:attrName>
                                          <p:attrName>ppt_y</p:attrName>
                                        </p:attrNameLst>
                                      </p:cBhvr>
                                    </p:animMotion>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4A9C7720-C4AD-470E-8F0F-CC00ACF27D6F}"/>
              </a:ext>
            </a:extLst>
          </p:cNvPr>
          <p:cNvSpPr>
            <a:spLocks noGrp="1" noChangeArrowheads="1"/>
          </p:cNvSpPr>
          <p:nvPr>
            <p:ph type="title"/>
          </p:nvPr>
        </p:nvSpPr>
        <p:spPr>
          <a:xfrm>
            <a:off x="533400" y="300037"/>
            <a:ext cx="10972800" cy="903287"/>
          </a:xfrm>
        </p:spPr>
        <p:txBody>
          <a:bodyPr/>
          <a:lstStyle/>
          <a:p>
            <a:pPr eaLnBrk="1" hangingPunct="1"/>
            <a:r>
              <a:rPr lang="en-US" altLang="en-US" dirty="0"/>
              <a:t>Bounded-Buffer – Shared-Memory Solution</a:t>
            </a:r>
          </a:p>
        </p:txBody>
      </p:sp>
      <p:sp>
        <p:nvSpPr>
          <p:cNvPr id="35843" name="Rectangle 3">
            <a:extLst>
              <a:ext uri="{FF2B5EF4-FFF2-40B4-BE49-F238E27FC236}">
                <a16:creationId xmlns:a16="http://schemas.microsoft.com/office/drawing/2014/main" id="{42205B72-755B-4573-BA18-816067F87BD1}"/>
              </a:ext>
            </a:extLst>
          </p:cNvPr>
          <p:cNvSpPr>
            <a:spLocks noGrp="1" noChangeArrowheads="1"/>
          </p:cNvSpPr>
          <p:nvPr>
            <p:ph type="body" idx="1"/>
          </p:nvPr>
        </p:nvSpPr>
        <p:spPr>
          <a:xfrm>
            <a:off x="838200" y="1302603"/>
            <a:ext cx="5715000" cy="4700588"/>
          </a:xfrm>
        </p:spPr>
        <p:txBody>
          <a:bodyPr/>
          <a:lstStyle/>
          <a:p>
            <a:pPr marL="341313">
              <a:buNone/>
            </a:pPr>
            <a:r>
              <a:rPr lang="en-US" altLang="en-US" sz="2800" dirty="0">
                <a:latin typeface="Courier New" panose="02070309020205020404" pitchFamily="49" charset="0"/>
                <a:cs typeface="Courier New" panose="02070309020205020404" pitchFamily="49" charset="0"/>
              </a:rPr>
              <a:t>#define BUFFER_SIZE 10</a:t>
            </a:r>
          </a:p>
          <a:p>
            <a:pPr marL="341313">
              <a:buNone/>
            </a:pPr>
            <a:r>
              <a:rPr lang="en-US" altLang="en-US" sz="2800" dirty="0">
                <a:latin typeface="Courier New" panose="02070309020205020404" pitchFamily="49" charset="0"/>
                <a:cs typeface="Courier New" panose="02070309020205020404" pitchFamily="49" charset="0"/>
              </a:rPr>
              <a:t>typedef struct {</a:t>
            </a:r>
          </a:p>
          <a:p>
            <a:pPr marL="341313">
              <a:buNone/>
            </a:pPr>
            <a:r>
              <a:rPr lang="en-US" altLang="en-US" sz="2800" dirty="0">
                <a:latin typeface="Courier New" panose="02070309020205020404" pitchFamily="49" charset="0"/>
                <a:cs typeface="Courier New" panose="02070309020205020404" pitchFamily="49" charset="0"/>
              </a:rPr>
              <a:t>	. . .</a:t>
            </a:r>
          </a:p>
          <a:p>
            <a:pPr marL="341313">
              <a:buNone/>
            </a:pPr>
            <a:r>
              <a:rPr lang="en-US" altLang="en-US" sz="2800" dirty="0">
                <a:latin typeface="Courier New" panose="02070309020205020404" pitchFamily="49" charset="0"/>
                <a:cs typeface="Courier New" panose="02070309020205020404" pitchFamily="49" charset="0"/>
              </a:rPr>
              <a:t>} item;</a:t>
            </a:r>
          </a:p>
          <a:p>
            <a:pPr marL="341313">
              <a:buNone/>
            </a:pPr>
            <a:endParaRPr lang="en-US" altLang="en-US" sz="2800" dirty="0">
              <a:latin typeface="Courier New" panose="02070309020205020404" pitchFamily="49" charset="0"/>
              <a:cs typeface="Courier New" panose="02070309020205020404" pitchFamily="49" charset="0"/>
            </a:endParaRPr>
          </a:p>
          <a:p>
            <a:pPr marL="341313">
              <a:buNone/>
            </a:pPr>
            <a:r>
              <a:rPr lang="en-US" altLang="en-US" sz="2800" dirty="0">
                <a:latin typeface="Courier New" panose="02070309020205020404" pitchFamily="49" charset="0"/>
                <a:cs typeface="Courier New" panose="02070309020205020404" pitchFamily="49" charset="0"/>
              </a:rPr>
              <a:t>item buffer[BUFFER_SIZE];</a:t>
            </a:r>
          </a:p>
          <a:p>
            <a:pPr marL="341313">
              <a:buNone/>
            </a:pPr>
            <a:r>
              <a:rPr lang="en-US" altLang="en-US" sz="2800" dirty="0" err="1">
                <a:latin typeface="Courier New" panose="02070309020205020404" pitchFamily="49" charset="0"/>
                <a:cs typeface="Courier New" panose="02070309020205020404" pitchFamily="49" charset="0"/>
              </a:rPr>
              <a:t>int</a:t>
            </a:r>
            <a:r>
              <a:rPr lang="en-US" altLang="en-US" sz="2800" dirty="0">
                <a:latin typeface="Courier New" panose="02070309020205020404" pitchFamily="49" charset="0"/>
                <a:cs typeface="Courier New" panose="02070309020205020404" pitchFamily="49" charset="0"/>
              </a:rPr>
              <a:t> in = 0;</a:t>
            </a:r>
          </a:p>
          <a:p>
            <a:pPr marL="341313">
              <a:buNone/>
            </a:pPr>
            <a:r>
              <a:rPr lang="en-US" altLang="en-US" sz="2800" dirty="0" err="1">
                <a:latin typeface="Courier New" panose="02070309020205020404" pitchFamily="49" charset="0"/>
                <a:cs typeface="Courier New" panose="02070309020205020404" pitchFamily="49" charset="0"/>
              </a:rPr>
              <a:t>int</a:t>
            </a:r>
            <a:r>
              <a:rPr lang="en-US" altLang="en-US" sz="2800" dirty="0">
                <a:latin typeface="Courier New" panose="02070309020205020404" pitchFamily="49" charset="0"/>
                <a:cs typeface="Courier New" panose="02070309020205020404" pitchFamily="49" charset="0"/>
              </a:rPr>
              <a:t> out = 0;</a:t>
            </a:r>
          </a:p>
          <a:p>
            <a:pPr marL="1598613" lvl="3">
              <a:buNone/>
            </a:pPr>
            <a:endParaRPr lang="en-US" altLang="en-US" sz="2800" dirty="0">
              <a:latin typeface="Courier New" panose="02070309020205020404" pitchFamily="49" charset="0"/>
              <a:cs typeface="Courier New" panose="02070309020205020404" pitchFamily="49" charset="0"/>
            </a:endParaRPr>
          </a:p>
          <a:p>
            <a:pPr marL="1598613" lvl="3">
              <a:buNone/>
            </a:pPr>
            <a:endParaRPr lang="en-US" altLang="en-US" b="1" dirty="0"/>
          </a:p>
        </p:txBody>
      </p:sp>
      <p:grpSp>
        <p:nvGrpSpPr>
          <p:cNvPr id="5" name="Group 4">
            <a:extLst>
              <a:ext uri="{FF2B5EF4-FFF2-40B4-BE49-F238E27FC236}">
                <a16:creationId xmlns:a16="http://schemas.microsoft.com/office/drawing/2014/main" id="{3CC8F304-0B2A-4381-8F9A-61277560142D}"/>
              </a:ext>
            </a:extLst>
          </p:cNvPr>
          <p:cNvGrpSpPr/>
          <p:nvPr/>
        </p:nvGrpSpPr>
        <p:grpSpPr>
          <a:xfrm>
            <a:off x="520700" y="1228724"/>
            <a:ext cx="9085024" cy="4352073"/>
            <a:chOff x="2656314" y="2481948"/>
            <a:chExt cx="9085024" cy="4352073"/>
          </a:xfrm>
        </p:grpSpPr>
        <p:sp>
          <p:nvSpPr>
            <p:cNvPr id="2" name="Rectangle 1">
              <a:extLst>
                <a:ext uri="{FF2B5EF4-FFF2-40B4-BE49-F238E27FC236}">
                  <a16:creationId xmlns:a16="http://schemas.microsoft.com/office/drawing/2014/main" id="{8ECFBDC1-9CB5-41D8-A5AD-6E23176636BD}"/>
                </a:ext>
              </a:extLst>
            </p:cNvPr>
            <p:cNvSpPr/>
            <p:nvPr/>
          </p:nvSpPr>
          <p:spPr>
            <a:xfrm>
              <a:off x="9527014" y="3032364"/>
              <a:ext cx="2214324" cy="584775"/>
            </a:xfrm>
            <a:prstGeom prst="rect">
              <a:avLst/>
            </a:prstGeom>
          </p:spPr>
          <p:txBody>
            <a:bodyPr wrap="none">
              <a:spAutoFit/>
            </a:bodyPr>
            <a:lstStyle/>
            <a:p>
              <a:pPr algn="l"/>
              <a:r>
                <a:rPr lang="en-US" altLang="en-US" sz="3200" b="0" dirty="0">
                  <a:solidFill>
                    <a:srgbClr val="03244D"/>
                  </a:solidFill>
                  <a:latin typeface="Calibri" panose="020F0502020204030204" pitchFamily="34" charset="0"/>
                  <a:cs typeface="Calibri" panose="020F0502020204030204" pitchFamily="34" charset="0"/>
                </a:rPr>
                <a:t>Shared Data</a:t>
              </a:r>
            </a:p>
          </p:txBody>
        </p:sp>
        <p:sp>
          <p:nvSpPr>
            <p:cNvPr id="6" name="Rectangle 5">
              <a:extLst>
                <a:ext uri="{FF2B5EF4-FFF2-40B4-BE49-F238E27FC236}">
                  <a16:creationId xmlns:a16="http://schemas.microsoft.com/office/drawing/2014/main" id="{8C6FF83F-580A-4B29-9B9B-D6403FED56A3}"/>
                </a:ext>
              </a:extLst>
            </p:cNvPr>
            <p:cNvSpPr/>
            <p:nvPr/>
          </p:nvSpPr>
          <p:spPr>
            <a:xfrm>
              <a:off x="2656314" y="2481948"/>
              <a:ext cx="5893048" cy="4352073"/>
            </a:xfrm>
            <a:prstGeom prst="rect">
              <a:avLst/>
            </a:prstGeom>
            <a:solidFill>
              <a:srgbClr val="496E9C">
                <a:alpha val="24000"/>
              </a:srgbClr>
            </a:solidFill>
            <a:ln>
              <a:solidFill>
                <a:srgbClr val="496E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cs typeface="Courier New" panose="02070309020205020404" pitchFamily="49" charset="0"/>
              </a:endParaRPr>
            </a:p>
          </p:txBody>
        </p:sp>
        <p:sp>
          <p:nvSpPr>
            <p:cNvPr id="4" name="Arrow: Right 3">
              <a:extLst>
                <a:ext uri="{FF2B5EF4-FFF2-40B4-BE49-F238E27FC236}">
                  <a16:creationId xmlns:a16="http://schemas.microsoft.com/office/drawing/2014/main" id="{2D867CF7-4638-414E-9381-6A95C3F0BC4C}"/>
                </a:ext>
              </a:extLst>
            </p:cNvPr>
            <p:cNvSpPr/>
            <p:nvPr/>
          </p:nvSpPr>
          <p:spPr bwMode="auto">
            <a:xfrm rot="10800000">
              <a:off x="8562062" y="2866213"/>
              <a:ext cx="838200" cy="917079"/>
            </a:xfrm>
            <a:prstGeom prst="rightArrow">
              <a:avLst/>
            </a:prstGeom>
            <a:solidFill>
              <a:srgbClr val="496E9C"/>
            </a:solidFill>
            <a:ln w="9525" cap="flat" cmpd="sng" algn="ctr">
              <a:solidFill>
                <a:srgbClr val="03244D"/>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dirty="0">
                <a:ln>
                  <a:noFill/>
                </a:ln>
                <a:solidFill>
                  <a:srgbClr val="DD550C"/>
                </a:solidFill>
                <a:effectLst/>
                <a:latin typeface="Verdana" pitchFamily="-65" charset="0"/>
              </a:endParaRPr>
            </a:p>
          </p:txBody>
        </p:sp>
      </p:grpSp>
    </p:spTree>
    <p:extLst>
      <p:ext uri="{BB962C8B-B14F-4D97-AF65-F5344CB8AC3E}">
        <p14:creationId xmlns:p14="http://schemas.microsoft.com/office/powerpoint/2010/main" val="2374262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272A4501-B192-4D15-B650-FDFB19945325}"/>
              </a:ext>
            </a:extLst>
          </p:cNvPr>
          <p:cNvSpPr>
            <a:spLocks noGrp="1" noChangeArrowheads="1"/>
          </p:cNvSpPr>
          <p:nvPr>
            <p:ph type="title"/>
          </p:nvPr>
        </p:nvSpPr>
        <p:spPr>
          <a:xfrm>
            <a:off x="685800" y="304800"/>
            <a:ext cx="10591800" cy="1219200"/>
          </a:xfrm>
        </p:spPr>
        <p:txBody>
          <a:bodyPr/>
          <a:lstStyle/>
          <a:p>
            <a:pPr eaLnBrk="1" hangingPunct="1"/>
            <a:r>
              <a:rPr lang="en-US" altLang="en-US" dirty="0"/>
              <a:t>Code for the producer process.</a:t>
            </a:r>
          </a:p>
        </p:txBody>
      </p:sp>
      <p:sp>
        <p:nvSpPr>
          <p:cNvPr id="33795" name="Rectangle 3">
            <a:extLst>
              <a:ext uri="{FF2B5EF4-FFF2-40B4-BE49-F238E27FC236}">
                <a16:creationId xmlns:a16="http://schemas.microsoft.com/office/drawing/2014/main" id="{0B62D739-F8F7-46DD-8804-66B4F5D06607}"/>
              </a:ext>
            </a:extLst>
          </p:cNvPr>
          <p:cNvSpPr>
            <a:spLocks noGrp="1" noChangeArrowheads="1"/>
          </p:cNvSpPr>
          <p:nvPr>
            <p:ph type="body" idx="1"/>
          </p:nvPr>
        </p:nvSpPr>
        <p:spPr>
          <a:xfrm>
            <a:off x="990600" y="1752600"/>
            <a:ext cx="9982200" cy="4419600"/>
          </a:xfrm>
        </p:spPr>
        <p:txBody>
          <a:bodyPr/>
          <a:lstStyle/>
          <a:p>
            <a:pPr>
              <a:buFont typeface="Monotype Sorts" charset="0"/>
              <a:buNone/>
              <a:defRPr/>
            </a:pPr>
            <a:endParaRPr lang="en-US" sz="1600" dirty="0">
              <a:latin typeface="Monaco" charset="0"/>
              <a:ea typeface="ＭＳ Ｐゴシック" charset="0"/>
              <a:cs typeface="ＭＳ Ｐゴシック" charset="0"/>
            </a:endParaRPr>
          </a:p>
          <a:p>
            <a:pPr marL="0" indent="0">
              <a:buNone/>
              <a:defRPr/>
            </a:pPr>
            <a:r>
              <a:rPr lang="en-US" sz="2800" dirty="0">
                <a:latin typeface="Courier New" panose="02070309020205020404" pitchFamily="49" charset="0"/>
                <a:cs typeface="Courier New" panose="02070309020205020404" pitchFamily="49" charset="0"/>
              </a:rPr>
              <a:t>item </a:t>
            </a:r>
            <a:r>
              <a:rPr lang="en-US" sz="2800" dirty="0" err="1">
                <a:latin typeface="Courier New" panose="02070309020205020404" pitchFamily="49" charset="0"/>
                <a:cs typeface="Courier New" panose="02070309020205020404" pitchFamily="49" charset="0"/>
              </a:rPr>
              <a:t>next_produced</a:t>
            </a:r>
            <a:r>
              <a:rPr lang="en-US" sz="2800" dirty="0">
                <a:latin typeface="Courier New" panose="02070309020205020404" pitchFamily="49" charset="0"/>
                <a:cs typeface="Courier New" panose="02070309020205020404" pitchFamily="49" charset="0"/>
              </a:rPr>
              <a:t>; </a:t>
            </a:r>
          </a:p>
          <a:p>
            <a:pPr marL="0" indent="0">
              <a:buNone/>
              <a:defRPr/>
            </a:pPr>
            <a:r>
              <a:rPr lang="en-US" sz="2800" dirty="0">
                <a:latin typeface="Courier New" panose="02070309020205020404" pitchFamily="49" charset="0"/>
                <a:cs typeface="Courier New" panose="02070309020205020404" pitchFamily="49" charset="0"/>
              </a:rPr>
              <a:t>while (true) { </a:t>
            </a:r>
          </a:p>
          <a:p>
            <a:pPr marL="0" indent="0">
              <a:buNone/>
              <a:defRPr/>
            </a:pPr>
            <a:r>
              <a:rPr lang="en-US" sz="2800" dirty="0">
                <a:latin typeface="Courier New" panose="02070309020205020404" pitchFamily="49" charset="0"/>
                <a:cs typeface="Courier New" panose="02070309020205020404" pitchFamily="49" charset="0"/>
              </a:rPr>
              <a:t>	/* produce an item in next produced */ </a:t>
            </a:r>
          </a:p>
          <a:p>
            <a:pPr marL="0" indent="0">
              <a:buNone/>
              <a:defRPr/>
            </a:pPr>
            <a:r>
              <a:rPr lang="en-US" sz="2800" dirty="0">
                <a:latin typeface="Courier New" panose="02070309020205020404" pitchFamily="49" charset="0"/>
                <a:cs typeface="Courier New" panose="02070309020205020404" pitchFamily="49" charset="0"/>
              </a:rPr>
              <a:t>	while (((in + 1) % BUFFER_SIZE) == out ) </a:t>
            </a:r>
          </a:p>
          <a:p>
            <a:pPr marL="0" indent="0">
              <a:buNone/>
              <a:defRPr/>
            </a:pPr>
            <a:r>
              <a:rPr lang="en-US" sz="2800" dirty="0">
                <a:latin typeface="Courier New" panose="02070309020205020404" pitchFamily="49" charset="0"/>
                <a:cs typeface="Courier New" panose="02070309020205020404" pitchFamily="49" charset="0"/>
              </a:rPr>
              <a:t>		; /* do nothing */ </a:t>
            </a:r>
          </a:p>
          <a:p>
            <a:pPr marL="0" indent="0">
              <a:buNone/>
              <a:defRPr/>
            </a:pPr>
            <a:r>
              <a:rPr lang="en-US" sz="2800" dirty="0">
                <a:latin typeface="Courier New" panose="02070309020205020404" pitchFamily="49" charset="0"/>
                <a:cs typeface="Courier New" panose="02070309020205020404" pitchFamily="49" charset="0"/>
              </a:rPr>
              <a:t>	buffer[in] = </a:t>
            </a:r>
            <a:r>
              <a:rPr lang="en-US" sz="2800" dirty="0" err="1">
                <a:latin typeface="Courier New" panose="02070309020205020404" pitchFamily="49" charset="0"/>
                <a:cs typeface="Courier New" panose="02070309020205020404" pitchFamily="49" charset="0"/>
              </a:rPr>
              <a:t>next_produced</a:t>
            </a:r>
            <a:r>
              <a:rPr lang="en-US" sz="2800" dirty="0">
                <a:latin typeface="Courier New" panose="02070309020205020404" pitchFamily="49" charset="0"/>
                <a:cs typeface="Courier New" panose="02070309020205020404" pitchFamily="49" charset="0"/>
              </a:rPr>
              <a:t>; </a:t>
            </a:r>
          </a:p>
          <a:p>
            <a:pPr marL="0" indent="0">
              <a:buNone/>
              <a:defRPr/>
            </a:pPr>
            <a:r>
              <a:rPr lang="en-US" sz="2800" dirty="0">
                <a:latin typeface="Courier New" panose="02070309020205020404" pitchFamily="49" charset="0"/>
                <a:cs typeface="Courier New" panose="02070309020205020404" pitchFamily="49" charset="0"/>
              </a:rPr>
              <a:t>	in = (in + 1) % BUFFER_SIZE; </a:t>
            </a:r>
          </a:p>
          <a:p>
            <a:pPr marL="0" indent="0">
              <a:buNone/>
              <a:defRPr/>
            </a:pPr>
            <a:r>
              <a:rPr lang="en-US" sz="2800" dirty="0">
                <a:latin typeface="Courier New" panose="02070309020205020404" pitchFamily="49" charset="0"/>
                <a:cs typeface="Courier New" panose="02070309020205020404" pitchFamily="49" charset="0"/>
              </a:rPr>
              <a:t>}</a:t>
            </a:r>
            <a:endParaRPr lang="en-US" sz="2800" dirty="0">
              <a:ea typeface="ＭＳ Ｐゴシック" charset="0"/>
              <a:cs typeface="ＭＳ Ｐゴシック" charset="0"/>
            </a:endParaRPr>
          </a:p>
          <a:p>
            <a:pPr marL="7168674" lvl="4">
              <a:buNone/>
              <a:defRPr/>
            </a:pPr>
            <a:endParaRPr lang="en-US" sz="1100" dirty="0">
              <a:ea typeface="ＭＳ Ｐゴシック" charset="0"/>
            </a:endParaRPr>
          </a:p>
        </p:txBody>
      </p:sp>
      <p:grpSp>
        <p:nvGrpSpPr>
          <p:cNvPr id="4" name="Group 3">
            <a:extLst>
              <a:ext uri="{FF2B5EF4-FFF2-40B4-BE49-F238E27FC236}">
                <a16:creationId xmlns:a16="http://schemas.microsoft.com/office/drawing/2014/main" id="{72F62F0B-002D-47D3-B40B-D93E48D0CA9F}"/>
              </a:ext>
            </a:extLst>
          </p:cNvPr>
          <p:cNvGrpSpPr/>
          <p:nvPr/>
        </p:nvGrpSpPr>
        <p:grpSpPr>
          <a:xfrm>
            <a:off x="9296400" y="2057400"/>
            <a:ext cx="1905000" cy="685800"/>
            <a:chOff x="9372600" y="1866900"/>
            <a:chExt cx="2209800" cy="685800"/>
          </a:xfrm>
        </p:grpSpPr>
        <p:sp>
          <p:nvSpPr>
            <p:cNvPr id="5" name="Rounded Rectangular Callout 10">
              <a:extLst>
                <a:ext uri="{FF2B5EF4-FFF2-40B4-BE49-F238E27FC236}">
                  <a16:creationId xmlns:a16="http://schemas.microsoft.com/office/drawing/2014/main" id="{1942A31E-AA7B-4DB4-96AE-FB7931955449}"/>
                </a:ext>
              </a:extLst>
            </p:cNvPr>
            <p:cNvSpPr/>
            <p:nvPr/>
          </p:nvSpPr>
          <p:spPr>
            <a:xfrm>
              <a:off x="9372600" y="1866900"/>
              <a:ext cx="2209800" cy="685800"/>
            </a:xfrm>
            <a:prstGeom prst="wedgeRoundRectCallout">
              <a:avLst>
                <a:gd name="adj1" fmla="val -16836"/>
                <a:gd name="adj2" fmla="val 194516"/>
                <a:gd name="adj3" fmla="val 16667"/>
              </a:avLst>
            </a:prstGeom>
            <a:noFill/>
            <a:ln w="38100" cmpd="sng">
              <a:solidFill>
                <a:srgbClr val="DD550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BB1224C-E1FF-47D4-B3D6-C3C27B3F3B56}"/>
                </a:ext>
              </a:extLst>
            </p:cNvPr>
            <p:cNvSpPr txBox="1"/>
            <p:nvPr/>
          </p:nvSpPr>
          <p:spPr>
            <a:xfrm>
              <a:off x="9460992" y="1978967"/>
              <a:ext cx="1998790" cy="461665"/>
            </a:xfrm>
            <a:prstGeom prst="rect">
              <a:avLst/>
            </a:prstGeom>
            <a:noFill/>
          </p:spPr>
          <p:txBody>
            <a:bodyPr wrap="square" rtlCol="0">
              <a:spAutoFit/>
            </a:bodyPr>
            <a:lstStyle/>
            <a:p>
              <a:r>
                <a:rPr lang="en-US" b="0" dirty="0">
                  <a:solidFill>
                    <a:srgbClr val="03244D"/>
                  </a:solidFill>
                  <a:latin typeface="Calibri" panose="020F0502020204030204" pitchFamily="34" charset="0"/>
                  <a:cs typeface="Calibri" panose="020F0502020204030204" pitchFamily="34" charset="0"/>
                </a:rPr>
                <a:t>Buffer is full</a:t>
              </a:r>
            </a:p>
          </p:txBody>
        </p:sp>
      </p:grpSp>
      <p:grpSp>
        <p:nvGrpSpPr>
          <p:cNvPr id="15" name="Group 14">
            <a:extLst>
              <a:ext uri="{FF2B5EF4-FFF2-40B4-BE49-F238E27FC236}">
                <a16:creationId xmlns:a16="http://schemas.microsoft.com/office/drawing/2014/main" id="{A6D6E8FF-8919-4275-8BD3-F389F3E43C03}"/>
              </a:ext>
            </a:extLst>
          </p:cNvPr>
          <p:cNvGrpSpPr/>
          <p:nvPr/>
        </p:nvGrpSpPr>
        <p:grpSpPr>
          <a:xfrm>
            <a:off x="8730224" y="4584699"/>
            <a:ext cx="2516652" cy="1125835"/>
            <a:chOff x="9837848" y="1955799"/>
            <a:chExt cx="2919316" cy="1125835"/>
          </a:xfrm>
        </p:grpSpPr>
        <p:sp>
          <p:nvSpPr>
            <p:cNvPr id="16" name="Rounded Rectangular Callout 10">
              <a:extLst>
                <a:ext uri="{FF2B5EF4-FFF2-40B4-BE49-F238E27FC236}">
                  <a16:creationId xmlns:a16="http://schemas.microsoft.com/office/drawing/2014/main" id="{4BE37EE0-2957-4194-B890-B7E2E56B1E89}"/>
                </a:ext>
              </a:extLst>
            </p:cNvPr>
            <p:cNvSpPr/>
            <p:nvPr/>
          </p:nvSpPr>
          <p:spPr>
            <a:xfrm>
              <a:off x="9837848" y="1955799"/>
              <a:ext cx="2919316" cy="1125835"/>
            </a:xfrm>
            <a:prstGeom prst="wedgeRoundRectCallout">
              <a:avLst>
                <a:gd name="adj1" fmla="val -85409"/>
                <a:gd name="adj2" fmla="val 19314"/>
                <a:gd name="adj3" fmla="val 16667"/>
              </a:avLst>
            </a:prstGeom>
            <a:noFill/>
            <a:ln w="38100" cmpd="sng">
              <a:solidFill>
                <a:srgbClr val="DD550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7B4F202-C8A9-4789-B1DB-FCE68F07DE7D}"/>
                </a:ext>
              </a:extLst>
            </p:cNvPr>
            <p:cNvSpPr txBox="1"/>
            <p:nvPr/>
          </p:nvSpPr>
          <p:spPr>
            <a:xfrm>
              <a:off x="9943352" y="2115402"/>
              <a:ext cx="2813812" cy="830997"/>
            </a:xfrm>
            <a:prstGeom prst="rect">
              <a:avLst/>
            </a:prstGeom>
            <a:noFill/>
          </p:spPr>
          <p:txBody>
            <a:bodyPr wrap="square" rtlCol="0">
              <a:spAutoFit/>
            </a:bodyPr>
            <a:lstStyle/>
            <a:p>
              <a:pPr algn="l"/>
              <a:r>
                <a:rPr lang="en-US" b="0" dirty="0">
                  <a:solidFill>
                    <a:srgbClr val="03244D"/>
                  </a:solidFill>
                  <a:latin typeface="Calibri" panose="020F0502020204030204" pitchFamily="34" charset="0"/>
                  <a:cs typeface="Calibri" panose="020F0502020204030204" pitchFamily="34" charset="0"/>
                </a:rPr>
                <a:t>Go to the next empty buffer slot</a:t>
              </a:r>
            </a:p>
          </p:txBody>
        </p:sp>
      </p:grpSp>
    </p:spTree>
    <p:extLst>
      <p:ext uri="{BB962C8B-B14F-4D97-AF65-F5344CB8AC3E}">
        <p14:creationId xmlns:p14="http://schemas.microsoft.com/office/powerpoint/2010/main" val="2807356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a:extLst>
              <a:ext uri="{FF2B5EF4-FFF2-40B4-BE49-F238E27FC236}">
                <a16:creationId xmlns:a16="http://schemas.microsoft.com/office/drawing/2014/main" id="{92291649-73BE-4E4F-85AB-AA11AA80021B}"/>
              </a:ext>
            </a:extLst>
          </p:cNvPr>
          <p:cNvSpPr>
            <a:spLocks noGrp="1" noChangeArrowheads="1"/>
          </p:cNvSpPr>
          <p:nvPr>
            <p:ph type="body" idx="1"/>
          </p:nvPr>
        </p:nvSpPr>
        <p:spPr>
          <a:xfrm>
            <a:off x="1250950" y="1752600"/>
            <a:ext cx="9690100" cy="4411663"/>
          </a:xfrm>
        </p:spPr>
        <p:txBody>
          <a:bodyPr/>
          <a:lstStyle/>
          <a:p>
            <a:pPr marL="0" indent="0">
              <a:buNone/>
            </a:pPr>
            <a:r>
              <a:rPr lang="en-US" altLang="en-US" sz="2800" dirty="0">
                <a:latin typeface="Courier New" panose="02070309020205020404" pitchFamily="49" charset="0"/>
                <a:cs typeface="Courier New" panose="02070309020205020404" pitchFamily="49" charset="0"/>
              </a:rPr>
              <a:t>item </a:t>
            </a:r>
            <a:r>
              <a:rPr lang="en-US" altLang="en-US" sz="2800" dirty="0" err="1">
                <a:latin typeface="Courier New" panose="02070309020205020404" pitchFamily="49" charset="0"/>
                <a:cs typeface="Courier New" panose="02070309020205020404" pitchFamily="49" charset="0"/>
              </a:rPr>
              <a:t>next_consumed</a:t>
            </a:r>
            <a:r>
              <a:rPr lang="en-US" altLang="en-US" sz="2800" dirty="0">
                <a:latin typeface="Courier New" panose="02070309020205020404" pitchFamily="49" charset="0"/>
                <a:cs typeface="Courier New" panose="02070309020205020404" pitchFamily="49" charset="0"/>
              </a:rPr>
              <a:t>; </a:t>
            </a:r>
          </a:p>
          <a:p>
            <a:pPr marL="0" indent="0">
              <a:buNone/>
            </a:pPr>
            <a:r>
              <a:rPr lang="en-US" altLang="en-US" sz="2800" dirty="0">
                <a:latin typeface="Courier New" panose="02070309020205020404" pitchFamily="49" charset="0"/>
                <a:cs typeface="Courier New" panose="02070309020205020404" pitchFamily="49" charset="0"/>
              </a:rPr>
              <a:t>while (true) {</a:t>
            </a:r>
            <a:br>
              <a:rPr lang="en-US" altLang="en-US" sz="2800" dirty="0">
                <a:latin typeface="Courier New" panose="02070309020205020404" pitchFamily="49" charset="0"/>
                <a:cs typeface="Courier New" panose="02070309020205020404" pitchFamily="49" charset="0"/>
              </a:rPr>
            </a:br>
            <a:r>
              <a:rPr lang="en-US" altLang="en-US" sz="2800" dirty="0">
                <a:latin typeface="Courier New" panose="02070309020205020404" pitchFamily="49" charset="0"/>
                <a:cs typeface="Courier New" panose="02070309020205020404" pitchFamily="49" charset="0"/>
              </a:rPr>
              <a:t>	while (in == out ) </a:t>
            </a:r>
          </a:p>
          <a:p>
            <a:pPr marL="0" indent="0">
              <a:buNone/>
            </a:pPr>
            <a:r>
              <a:rPr lang="en-US" altLang="en-US" sz="2800" dirty="0">
                <a:latin typeface="Courier New" panose="02070309020205020404" pitchFamily="49" charset="0"/>
                <a:cs typeface="Courier New" panose="02070309020205020404" pitchFamily="49" charset="0"/>
              </a:rPr>
              <a:t>		; /* do nothing */</a:t>
            </a:r>
            <a:br>
              <a:rPr lang="en-US" altLang="en-US" sz="2800" dirty="0">
                <a:latin typeface="Courier New" panose="02070309020205020404" pitchFamily="49" charset="0"/>
                <a:cs typeface="Courier New" panose="02070309020205020404" pitchFamily="49" charset="0"/>
              </a:rPr>
            </a:br>
            <a:r>
              <a:rPr lang="en-US" altLang="en-US" sz="2800" dirty="0">
                <a:latin typeface="Courier New" panose="02070309020205020404" pitchFamily="49" charset="0"/>
                <a:cs typeface="Courier New" panose="02070309020205020404" pitchFamily="49" charset="0"/>
              </a:rPr>
              <a:t>	</a:t>
            </a:r>
            <a:r>
              <a:rPr lang="en-US" altLang="en-US" sz="2800" dirty="0" err="1">
                <a:latin typeface="Courier New" panose="02070309020205020404" pitchFamily="49" charset="0"/>
                <a:cs typeface="Courier New" panose="02070309020205020404" pitchFamily="49" charset="0"/>
              </a:rPr>
              <a:t>next_consumed</a:t>
            </a:r>
            <a:r>
              <a:rPr lang="en-US" altLang="en-US" sz="2800" dirty="0">
                <a:latin typeface="Courier New" panose="02070309020205020404" pitchFamily="49" charset="0"/>
                <a:cs typeface="Courier New" panose="02070309020205020404" pitchFamily="49" charset="0"/>
              </a:rPr>
              <a:t> = buffer[out]; </a:t>
            </a:r>
          </a:p>
          <a:p>
            <a:pPr marL="0" indent="0">
              <a:buNone/>
            </a:pPr>
            <a:r>
              <a:rPr lang="en-US" altLang="en-US" sz="2800" dirty="0">
                <a:latin typeface="Courier New" panose="02070309020205020404" pitchFamily="49" charset="0"/>
                <a:cs typeface="Courier New" panose="02070309020205020404" pitchFamily="49" charset="0"/>
              </a:rPr>
              <a:t>	out = (out + 1) % BUFFER_SIZE;</a:t>
            </a:r>
            <a:br>
              <a:rPr lang="en-US" altLang="en-US" sz="2800" dirty="0">
                <a:latin typeface="Courier New" panose="02070309020205020404" pitchFamily="49" charset="0"/>
                <a:cs typeface="Courier New" panose="02070309020205020404" pitchFamily="49" charset="0"/>
              </a:rPr>
            </a:br>
            <a:endParaRPr lang="en-US" altLang="en-US" sz="2800" dirty="0">
              <a:latin typeface="Courier New" panose="02070309020205020404" pitchFamily="49" charset="0"/>
              <a:cs typeface="Courier New" panose="02070309020205020404" pitchFamily="49" charset="0"/>
            </a:endParaRPr>
          </a:p>
          <a:p>
            <a:pPr marL="0" indent="0">
              <a:buNone/>
            </a:pPr>
            <a:r>
              <a:rPr lang="en-US" altLang="en-US" sz="2800" dirty="0">
                <a:latin typeface="Courier New" panose="02070309020205020404" pitchFamily="49" charset="0"/>
                <a:cs typeface="Courier New" panose="02070309020205020404" pitchFamily="49" charset="0"/>
              </a:rPr>
              <a:t>	/* consume the item in next consumed */ </a:t>
            </a:r>
          </a:p>
          <a:p>
            <a:pPr marL="0" indent="0">
              <a:buNone/>
            </a:pPr>
            <a:r>
              <a:rPr lang="en-US" altLang="en-US" sz="2800" dirty="0">
                <a:latin typeface="Courier New" panose="02070309020205020404" pitchFamily="49" charset="0"/>
                <a:cs typeface="Courier New" panose="02070309020205020404" pitchFamily="49" charset="0"/>
              </a:rPr>
              <a:t>} </a:t>
            </a:r>
          </a:p>
        </p:txBody>
      </p:sp>
      <p:sp>
        <p:nvSpPr>
          <p:cNvPr id="4" name="Rectangle 2">
            <a:extLst>
              <a:ext uri="{FF2B5EF4-FFF2-40B4-BE49-F238E27FC236}">
                <a16:creationId xmlns:a16="http://schemas.microsoft.com/office/drawing/2014/main" id="{9F3D3576-381D-4A4D-84A6-C3EEF19ED902}"/>
              </a:ext>
            </a:extLst>
          </p:cNvPr>
          <p:cNvSpPr txBox="1">
            <a:spLocks noChangeArrowheads="1"/>
          </p:cNvSpPr>
          <p:nvPr/>
        </p:nvSpPr>
        <p:spPr bwMode="auto">
          <a:xfrm>
            <a:off x="685800" y="304800"/>
            <a:ext cx="10591800" cy="12192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0">
                <a:solidFill>
                  <a:srgbClr val="03244D"/>
                </a:solidFill>
                <a:latin typeface="Calibri" charset="0"/>
                <a:ea typeface="Calibri" charset="0"/>
                <a:cs typeface="Calibri" charset="0"/>
              </a:defRPr>
            </a:lvl1pPr>
            <a:lvl2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2pPr>
            <a:lvl3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3pPr>
            <a:lvl4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4pPr>
            <a:lvl5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5pPr>
            <a:lvl6pPr marL="457200" algn="ctr" rtl="0" eaLnBrk="0" fontAlgn="base" hangingPunct="0">
              <a:spcBef>
                <a:spcPct val="0"/>
              </a:spcBef>
              <a:spcAft>
                <a:spcPct val="0"/>
              </a:spcAft>
              <a:defRPr sz="3600" b="1">
                <a:solidFill>
                  <a:schemeClr val="tx2"/>
                </a:solidFill>
                <a:latin typeface="Arial" pitchFamily="-65" charset="0"/>
              </a:defRPr>
            </a:lvl6pPr>
            <a:lvl7pPr marL="914400" algn="ctr" rtl="0" eaLnBrk="0" fontAlgn="base" hangingPunct="0">
              <a:spcBef>
                <a:spcPct val="0"/>
              </a:spcBef>
              <a:spcAft>
                <a:spcPct val="0"/>
              </a:spcAft>
              <a:defRPr sz="3600" b="1">
                <a:solidFill>
                  <a:schemeClr val="tx2"/>
                </a:solidFill>
                <a:latin typeface="Arial" pitchFamily="-65" charset="0"/>
              </a:defRPr>
            </a:lvl7pPr>
            <a:lvl8pPr marL="1371600" algn="ctr" rtl="0" eaLnBrk="0" fontAlgn="base" hangingPunct="0">
              <a:spcBef>
                <a:spcPct val="0"/>
              </a:spcBef>
              <a:spcAft>
                <a:spcPct val="0"/>
              </a:spcAft>
              <a:defRPr sz="3600" b="1">
                <a:solidFill>
                  <a:schemeClr val="tx2"/>
                </a:solidFill>
                <a:latin typeface="Arial" pitchFamily="-65" charset="0"/>
              </a:defRPr>
            </a:lvl8pPr>
            <a:lvl9pPr marL="1828800" algn="ctr" rtl="0" eaLnBrk="0" fontAlgn="base" hangingPunct="0">
              <a:spcBef>
                <a:spcPct val="0"/>
              </a:spcBef>
              <a:spcAft>
                <a:spcPct val="0"/>
              </a:spcAft>
              <a:defRPr sz="3600" b="1">
                <a:solidFill>
                  <a:schemeClr val="tx2"/>
                </a:solidFill>
                <a:latin typeface="Arial" pitchFamily="-65" charset="0"/>
              </a:defRPr>
            </a:lvl9pPr>
          </a:lstStyle>
          <a:p>
            <a:pPr eaLnBrk="1" hangingPunct="1"/>
            <a:r>
              <a:rPr lang="en-US" altLang="en-US" kern="0" dirty="0"/>
              <a:t>Code for the consumer process.</a:t>
            </a:r>
          </a:p>
        </p:txBody>
      </p:sp>
      <p:grpSp>
        <p:nvGrpSpPr>
          <p:cNvPr id="8" name="Group 7">
            <a:extLst>
              <a:ext uri="{FF2B5EF4-FFF2-40B4-BE49-F238E27FC236}">
                <a16:creationId xmlns:a16="http://schemas.microsoft.com/office/drawing/2014/main" id="{DD790CFC-42CE-40DB-A334-EB53FA485EF9}"/>
              </a:ext>
            </a:extLst>
          </p:cNvPr>
          <p:cNvGrpSpPr/>
          <p:nvPr/>
        </p:nvGrpSpPr>
        <p:grpSpPr>
          <a:xfrm>
            <a:off x="6332318" y="1752600"/>
            <a:ext cx="2239306" cy="685800"/>
            <a:chOff x="9372600" y="1866900"/>
            <a:chExt cx="2420810" cy="685800"/>
          </a:xfrm>
        </p:grpSpPr>
        <p:sp>
          <p:nvSpPr>
            <p:cNvPr id="9" name="Rounded Rectangular Callout 10">
              <a:extLst>
                <a:ext uri="{FF2B5EF4-FFF2-40B4-BE49-F238E27FC236}">
                  <a16:creationId xmlns:a16="http://schemas.microsoft.com/office/drawing/2014/main" id="{E5A4D7D2-A209-4376-96B0-BB97C91E6188}"/>
                </a:ext>
              </a:extLst>
            </p:cNvPr>
            <p:cNvSpPr/>
            <p:nvPr/>
          </p:nvSpPr>
          <p:spPr>
            <a:xfrm>
              <a:off x="9372600" y="1866900"/>
              <a:ext cx="2209800" cy="685800"/>
            </a:xfrm>
            <a:prstGeom prst="wedgeRoundRectCallout">
              <a:avLst>
                <a:gd name="adj1" fmla="val -76836"/>
                <a:gd name="adj2" fmla="val 100072"/>
                <a:gd name="adj3" fmla="val 16667"/>
              </a:avLst>
            </a:prstGeom>
            <a:noFill/>
            <a:ln w="38100" cmpd="sng">
              <a:solidFill>
                <a:srgbClr val="DD550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7A9D160-F011-4E4E-861C-7CE989AAE736}"/>
                </a:ext>
              </a:extLst>
            </p:cNvPr>
            <p:cNvSpPr txBox="1"/>
            <p:nvPr/>
          </p:nvSpPr>
          <p:spPr>
            <a:xfrm>
              <a:off x="9372600" y="1978967"/>
              <a:ext cx="2420810" cy="461665"/>
            </a:xfrm>
            <a:prstGeom prst="rect">
              <a:avLst/>
            </a:prstGeom>
            <a:noFill/>
          </p:spPr>
          <p:txBody>
            <a:bodyPr wrap="square" rtlCol="0">
              <a:spAutoFit/>
            </a:bodyPr>
            <a:lstStyle/>
            <a:p>
              <a:pPr algn="l"/>
              <a:r>
                <a:rPr lang="en-US" b="0" dirty="0">
                  <a:solidFill>
                    <a:srgbClr val="03244D"/>
                  </a:solidFill>
                  <a:latin typeface="Calibri" panose="020F0502020204030204" pitchFamily="34" charset="0"/>
                  <a:cs typeface="Calibri" panose="020F0502020204030204" pitchFamily="34" charset="0"/>
                </a:rPr>
                <a:t>Buffer is empty</a:t>
              </a:r>
            </a:p>
          </p:txBody>
        </p:sp>
      </p:grpSp>
      <p:grpSp>
        <p:nvGrpSpPr>
          <p:cNvPr id="13" name="Group 12">
            <a:extLst>
              <a:ext uri="{FF2B5EF4-FFF2-40B4-BE49-F238E27FC236}">
                <a16:creationId xmlns:a16="http://schemas.microsoft.com/office/drawing/2014/main" id="{C1075174-2DED-4C16-9C24-3BAED8DD0CFB}"/>
              </a:ext>
            </a:extLst>
          </p:cNvPr>
          <p:cNvGrpSpPr/>
          <p:nvPr/>
        </p:nvGrpSpPr>
        <p:grpSpPr>
          <a:xfrm>
            <a:off x="9372601" y="3615382"/>
            <a:ext cx="2286000" cy="1125835"/>
            <a:chOff x="9837848" y="1955799"/>
            <a:chExt cx="2919316" cy="1125835"/>
          </a:xfrm>
        </p:grpSpPr>
        <p:sp>
          <p:nvSpPr>
            <p:cNvPr id="14" name="Rounded Rectangular Callout 10">
              <a:extLst>
                <a:ext uri="{FF2B5EF4-FFF2-40B4-BE49-F238E27FC236}">
                  <a16:creationId xmlns:a16="http://schemas.microsoft.com/office/drawing/2014/main" id="{68150BDE-0B1A-406F-84BA-2768652EDC51}"/>
                </a:ext>
              </a:extLst>
            </p:cNvPr>
            <p:cNvSpPr/>
            <p:nvPr/>
          </p:nvSpPr>
          <p:spPr>
            <a:xfrm>
              <a:off x="9837848" y="1955799"/>
              <a:ext cx="2919316" cy="1125835"/>
            </a:xfrm>
            <a:prstGeom prst="wedgeRoundRectCallout">
              <a:avLst>
                <a:gd name="adj1" fmla="val -85409"/>
                <a:gd name="adj2" fmla="val 19314"/>
                <a:gd name="adj3" fmla="val 16667"/>
              </a:avLst>
            </a:prstGeom>
            <a:noFill/>
            <a:ln w="38100" cmpd="sng">
              <a:solidFill>
                <a:srgbClr val="DD550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9682D92-FE7C-41A0-B80D-44174C8C9E01}"/>
                </a:ext>
              </a:extLst>
            </p:cNvPr>
            <p:cNvSpPr txBox="1"/>
            <p:nvPr/>
          </p:nvSpPr>
          <p:spPr>
            <a:xfrm>
              <a:off x="9943352" y="2115402"/>
              <a:ext cx="2625123" cy="830997"/>
            </a:xfrm>
            <a:prstGeom prst="rect">
              <a:avLst/>
            </a:prstGeom>
            <a:noFill/>
          </p:spPr>
          <p:txBody>
            <a:bodyPr wrap="square" rtlCol="0">
              <a:spAutoFit/>
            </a:bodyPr>
            <a:lstStyle/>
            <a:p>
              <a:pPr algn="l"/>
              <a:r>
                <a:rPr lang="en-US" b="0" dirty="0">
                  <a:solidFill>
                    <a:srgbClr val="03244D"/>
                  </a:solidFill>
                  <a:latin typeface="Calibri" panose="020F0502020204030204" pitchFamily="34" charset="0"/>
                  <a:cs typeface="Calibri" panose="020F0502020204030204" pitchFamily="34" charset="0"/>
                </a:rPr>
                <a:t>Go to the next buffer slot</a:t>
              </a:r>
            </a:p>
          </p:txBody>
        </p:sp>
      </p:grpSp>
    </p:spTree>
    <p:extLst>
      <p:ext uri="{BB962C8B-B14F-4D97-AF65-F5344CB8AC3E}">
        <p14:creationId xmlns:p14="http://schemas.microsoft.com/office/powerpoint/2010/main" val="2628344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09800" y="2787091"/>
            <a:ext cx="8534400" cy="3537509"/>
          </a:xfrm>
        </p:spPr>
        <p:txBody>
          <a:bodyPr/>
          <a:lstStyle/>
          <a:p>
            <a:pPr marL="742950" indent="-742950">
              <a:spcBef>
                <a:spcPts val="1200"/>
              </a:spcBef>
              <a:spcAft>
                <a:spcPts val="600"/>
              </a:spcAft>
              <a:buAutoNum type="alphaUcParenR"/>
            </a:pPr>
            <a:r>
              <a:rPr lang="en-US" sz="3600" dirty="0"/>
              <a:t>No issue. It is a perfect solution. </a:t>
            </a:r>
            <a:endParaRPr lang="en-US" sz="3600" dirty="0">
              <a:solidFill>
                <a:srgbClr val="03244D"/>
              </a:solidFill>
            </a:endParaRPr>
          </a:p>
          <a:p>
            <a:pPr marL="742950" indent="-742950">
              <a:spcBef>
                <a:spcPts val="1200"/>
              </a:spcBef>
              <a:spcAft>
                <a:spcPts val="600"/>
              </a:spcAft>
              <a:buAutoNum type="alphaUcParenR"/>
            </a:pPr>
            <a:r>
              <a:rPr lang="en-US" sz="3600" dirty="0">
                <a:solidFill>
                  <a:srgbClr val="03244D"/>
                </a:solidFill>
              </a:rPr>
              <a:t>Ther</a:t>
            </a:r>
            <a:r>
              <a:rPr lang="en-US" sz="3600" dirty="0"/>
              <a:t>e a</a:t>
            </a:r>
            <a:r>
              <a:rPr lang="en-US" sz="3600" dirty="0">
                <a:solidFill>
                  <a:srgbClr val="03244D"/>
                </a:solidFill>
              </a:rPr>
              <a:t> debugging problem</a:t>
            </a:r>
          </a:p>
          <a:p>
            <a:pPr marL="742950" indent="-742950">
              <a:spcBef>
                <a:spcPts val="1200"/>
              </a:spcBef>
              <a:spcAft>
                <a:spcPts val="600"/>
              </a:spcAft>
              <a:buAutoNum type="alphaUcParenR"/>
            </a:pPr>
            <a:r>
              <a:rPr lang="en-US" sz="3600" dirty="0">
                <a:solidFill>
                  <a:srgbClr val="03244D"/>
                </a:solidFill>
              </a:rPr>
              <a:t>There is a race condition problem </a:t>
            </a:r>
          </a:p>
          <a:p>
            <a:pPr marL="742950" indent="-742950">
              <a:spcBef>
                <a:spcPts val="1200"/>
              </a:spcBef>
              <a:spcAft>
                <a:spcPts val="600"/>
              </a:spcAft>
              <a:buFontTx/>
              <a:buAutoNum type="alphaUcParenR"/>
            </a:pPr>
            <a:r>
              <a:rPr lang="en-US" sz="3600" dirty="0"/>
              <a:t>There is a user-space problem </a:t>
            </a:r>
            <a:endParaRPr lang="en-US" sz="3600" dirty="0">
              <a:solidFill>
                <a:srgbClr val="03244D"/>
              </a:solidFill>
            </a:endParaRPr>
          </a:p>
          <a:p>
            <a:pPr marL="742950" indent="-742950">
              <a:spcBef>
                <a:spcPts val="1200"/>
              </a:spcBef>
              <a:spcAft>
                <a:spcPts val="600"/>
              </a:spcAft>
              <a:buAutoNum type="alphaUcParenR"/>
            </a:pPr>
            <a:endParaRPr lang="en-US" sz="3600" dirty="0">
              <a:solidFill>
                <a:srgbClr val="03244D"/>
              </a:solidFill>
            </a:endParaRPr>
          </a:p>
        </p:txBody>
      </p:sp>
      <p:sp>
        <p:nvSpPr>
          <p:cNvPr id="6" name="Rectangle 2">
            <a:extLst>
              <a:ext uri="{FF2B5EF4-FFF2-40B4-BE49-F238E27FC236}">
                <a16:creationId xmlns:a16="http://schemas.microsoft.com/office/drawing/2014/main" id="{2210E054-6EF3-47F2-9179-383ECC240DB3}"/>
              </a:ext>
            </a:extLst>
          </p:cNvPr>
          <p:cNvSpPr>
            <a:spLocks noGrp="1" noChangeArrowheads="1"/>
          </p:cNvSpPr>
          <p:nvPr>
            <p:ph type="title"/>
          </p:nvPr>
        </p:nvSpPr>
        <p:spPr>
          <a:xfrm>
            <a:off x="990600" y="457200"/>
            <a:ext cx="10744200" cy="1905000"/>
          </a:xfrm>
        </p:spPr>
        <p:txBody>
          <a:bodyPr/>
          <a:lstStyle/>
          <a:p>
            <a:pPr algn="l"/>
            <a:r>
              <a:rPr lang="en-US" b="0" dirty="0">
                <a:solidFill>
                  <a:srgbClr val="DD550C"/>
                </a:solidFill>
                <a:ea typeface="MS PGothic" charset="0"/>
              </a:rPr>
              <a:t>Review: </a:t>
            </a:r>
            <a:r>
              <a:rPr lang="en-US" b="0" dirty="0">
                <a:solidFill>
                  <a:srgbClr val="03244D"/>
                </a:solidFill>
                <a:ea typeface="MS PGothic" charset="0"/>
              </a:rPr>
              <a:t>What issue hasn’t been addressed in the above producer-consumer solution?</a:t>
            </a:r>
            <a:endParaRPr lang="en-US" altLang="en-US" b="0" dirty="0">
              <a:solidFill>
                <a:srgbClr val="03244D"/>
              </a:solidFill>
            </a:endParaRPr>
          </a:p>
        </p:txBody>
      </p:sp>
    </p:spTree>
    <p:extLst>
      <p:ext uri="{BB962C8B-B14F-4D97-AF65-F5344CB8AC3E}">
        <p14:creationId xmlns:p14="http://schemas.microsoft.com/office/powerpoint/2010/main" val="2798340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a:xfrm>
            <a:off x="4800600" y="304800"/>
            <a:ext cx="7086600" cy="1743075"/>
          </a:xfrm>
        </p:spPr>
        <p:txBody>
          <a:bodyPr/>
          <a:lstStyle/>
          <a:p>
            <a:r>
              <a:rPr lang="en-US">
                <a:solidFill>
                  <a:srgbClr val="03244D"/>
                </a:solidFill>
                <a:latin typeface="Calibri" charset="0"/>
                <a:ea typeface="Calibri" charset="0"/>
                <a:cs typeface="Calibri" charset="0"/>
              </a:rPr>
              <a:t>COMP7500</a:t>
            </a:r>
            <a:r>
              <a:rPr lang="en-US" altLang="zh-Hans">
                <a:solidFill>
                  <a:srgbClr val="03244D"/>
                </a:solidFill>
                <a:latin typeface="Calibri" charset="0"/>
                <a:ea typeface="Calibri" charset="0"/>
                <a:cs typeface="Calibri" charset="0"/>
              </a:rPr>
              <a:t>/7506</a:t>
            </a:r>
            <a:r>
              <a:rPr lang="en-US">
                <a:solidFill>
                  <a:srgbClr val="03244D"/>
                </a:solidFill>
                <a:latin typeface="Calibri" charset="0"/>
                <a:ea typeface="Calibri" charset="0"/>
                <a:cs typeface="Calibri" charset="0"/>
              </a:rPr>
              <a:t> </a:t>
            </a:r>
            <a:br>
              <a:rPr lang="en-US" dirty="0">
                <a:solidFill>
                  <a:srgbClr val="03244D"/>
                </a:solidFill>
                <a:latin typeface="Calibri" charset="0"/>
                <a:ea typeface="Calibri" charset="0"/>
                <a:cs typeface="Calibri" charset="0"/>
              </a:rPr>
            </a:br>
            <a:r>
              <a:rPr lang="en-US" dirty="0">
                <a:solidFill>
                  <a:srgbClr val="03244D"/>
                </a:solidFill>
                <a:latin typeface="Calibri" charset="0"/>
                <a:ea typeface="Calibri" charset="0"/>
                <a:cs typeface="Calibri" charset="0"/>
              </a:rPr>
              <a:t>Advanced Operating Systems</a:t>
            </a:r>
          </a:p>
        </p:txBody>
      </p:sp>
      <p:sp>
        <p:nvSpPr>
          <p:cNvPr id="15363" name="Rectangle 3"/>
          <p:cNvSpPr>
            <a:spLocks noGrp="1" noChangeArrowheads="1"/>
          </p:cNvSpPr>
          <p:nvPr>
            <p:ph type="subTitle" idx="1"/>
          </p:nvPr>
        </p:nvSpPr>
        <p:spPr>
          <a:xfrm>
            <a:off x="5584767" y="4191000"/>
            <a:ext cx="5907881" cy="1981200"/>
          </a:xfrm>
          <a:noFill/>
        </p:spPr>
        <p:txBody>
          <a:bodyPr/>
          <a:lstStyle/>
          <a:p>
            <a:pPr>
              <a:spcBef>
                <a:spcPct val="50000"/>
              </a:spcBef>
            </a:pPr>
            <a:r>
              <a:rPr lang="en-US" altLang="zh-CN" b="1" dirty="0">
                <a:solidFill>
                  <a:srgbClr val="03244D"/>
                </a:solidFill>
                <a:latin typeface="Calibri" pitchFamily="34" charset="0"/>
                <a:ea typeface="SimSun" pitchFamily="2" charset="-122"/>
              </a:rPr>
              <a:t>Dr. Xiao Qin</a:t>
            </a:r>
          </a:p>
          <a:p>
            <a:pPr>
              <a:spcBef>
                <a:spcPct val="50000"/>
              </a:spcBef>
            </a:pPr>
            <a:r>
              <a:rPr kumimoji="1" lang="en-US" altLang="en-US" sz="2400" i="1" dirty="0">
                <a:solidFill>
                  <a:srgbClr val="03244D"/>
                </a:solidFill>
                <a:latin typeface="Calibri" pitchFamily="34" charset="0"/>
              </a:rPr>
              <a:t>Auburn University</a:t>
            </a:r>
            <a:br>
              <a:rPr kumimoji="1" lang="en-US" altLang="en-US" sz="2400" i="1" dirty="0">
                <a:solidFill>
                  <a:srgbClr val="03244D"/>
                </a:solidFill>
                <a:latin typeface="Calibri" pitchFamily="34" charset="0"/>
              </a:rPr>
            </a:br>
            <a:r>
              <a:rPr kumimoji="1" lang="en-US" altLang="en-US" sz="2400" i="1" dirty="0">
                <a:solidFill>
                  <a:srgbClr val="03244D"/>
                </a:solidFill>
                <a:latin typeface="Calibri" pitchFamily="34" charset="0"/>
              </a:rPr>
              <a:t>http://www.eng.auburn.edu/~xqin</a:t>
            </a:r>
          </a:p>
          <a:p>
            <a:pPr>
              <a:lnSpc>
                <a:spcPct val="50000"/>
              </a:lnSpc>
              <a:spcBef>
                <a:spcPct val="50000"/>
              </a:spcBef>
            </a:pPr>
            <a:r>
              <a:rPr kumimoji="1" lang="en-US" altLang="en-US" sz="2400" i="1" dirty="0">
                <a:solidFill>
                  <a:srgbClr val="03244D"/>
                </a:solidFill>
                <a:latin typeface="Calibri" pitchFamily="34" charset="0"/>
              </a:rPr>
              <a:t>xqin@auburn.edu</a:t>
            </a:r>
            <a:endParaRPr lang="en-US" sz="2400" dirty="0">
              <a:solidFill>
                <a:srgbClr val="03244D"/>
              </a:solidFill>
            </a:endParaRPr>
          </a:p>
        </p:txBody>
      </p:sp>
      <p:pic>
        <p:nvPicPr>
          <p:cNvPr id="15364" name="Picture 8" descr="SGCOE V 158 28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676401"/>
            <a:ext cx="3810000" cy="3078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2">
            <a:extLst>
              <a:ext uri="{FF2B5EF4-FFF2-40B4-BE49-F238E27FC236}">
                <a16:creationId xmlns:a16="http://schemas.microsoft.com/office/drawing/2014/main" id="{704BCC92-66D4-40D6-BBFE-A3DDF3E500E8}"/>
              </a:ext>
            </a:extLst>
          </p:cNvPr>
          <p:cNvSpPr txBox="1">
            <a:spLocks noChangeArrowheads="1"/>
          </p:cNvSpPr>
          <p:nvPr/>
        </p:nvSpPr>
        <p:spPr bwMode="auto">
          <a:xfrm>
            <a:off x="5029200" y="2219325"/>
            <a:ext cx="6858000" cy="174307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Calibri" charset="0"/>
                <a:ea typeface="Calibri" charset="0"/>
                <a:cs typeface="Calibri" charset="0"/>
              </a:defRPr>
            </a:lvl1pPr>
            <a:lvl2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2pPr>
            <a:lvl3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3pPr>
            <a:lvl4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4pPr>
            <a:lvl5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5pPr>
            <a:lvl6pPr marL="457200" algn="ctr" rtl="0" eaLnBrk="0" fontAlgn="base" hangingPunct="0">
              <a:spcBef>
                <a:spcPct val="0"/>
              </a:spcBef>
              <a:spcAft>
                <a:spcPct val="0"/>
              </a:spcAft>
              <a:defRPr sz="3600" b="1">
                <a:solidFill>
                  <a:schemeClr val="tx2"/>
                </a:solidFill>
                <a:latin typeface="Arial" pitchFamily="-65" charset="0"/>
              </a:defRPr>
            </a:lvl6pPr>
            <a:lvl7pPr marL="914400" algn="ctr" rtl="0" eaLnBrk="0" fontAlgn="base" hangingPunct="0">
              <a:spcBef>
                <a:spcPct val="0"/>
              </a:spcBef>
              <a:spcAft>
                <a:spcPct val="0"/>
              </a:spcAft>
              <a:defRPr sz="3600" b="1">
                <a:solidFill>
                  <a:schemeClr val="tx2"/>
                </a:solidFill>
                <a:latin typeface="Arial" pitchFamily="-65" charset="0"/>
              </a:defRPr>
            </a:lvl7pPr>
            <a:lvl8pPr marL="1371600" algn="ctr" rtl="0" eaLnBrk="0" fontAlgn="base" hangingPunct="0">
              <a:spcBef>
                <a:spcPct val="0"/>
              </a:spcBef>
              <a:spcAft>
                <a:spcPct val="0"/>
              </a:spcAft>
              <a:defRPr sz="3600" b="1">
                <a:solidFill>
                  <a:schemeClr val="tx2"/>
                </a:solidFill>
                <a:latin typeface="Arial" pitchFamily="-65" charset="0"/>
              </a:defRPr>
            </a:lvl8pPr>
            <a:lvl9pPr marL="1828800" algn="ctr" rtl="0" eaLnBrk="0" fontAlgn="base" hangingPunct="0">
              <a:spcBef>
                <a:spcPct val="0"/>
              </a:spcBef>
              <a:spcAft>
                <a:spcPct val="0"/>
              </a:spcAft>
              <a:defRPr sz="3600" b="1">
                <a:solidFill>
                  <a:schemeClr val="tx2"/>
                </a:solidFill>
                <a:latin typeface="Arial" pitchFamily="-65" charset="0"/>
              </a:defRPr>
            </a:lvl9pPr>
          </a:lstStyle>
          <a:p>
            <a:r>
              <a:rPr lang="en-US" sz="3600" b="0" kern="0" dirty="0">
                <a:solidFill>
                  <a:srgbClr val="03244D"/>
                </a:solidFill>
              </a:rPr>
              <a:t>Message-Passing Systems</a:t>
            </a:r>
          </a:p>
        </p:txBody>
      </p:sp>
    </p:spTree>
  </p:cSld>
  <p:clrMapOvr>
    <a:masterClrMapping/>
  </p:clrMapOvr>
</p:sld>
</file>

<file path=ppt/theme/theme1.xml><?xml version="1.0" encoding="utf-8"?>
<a:theme xmlns:a="http://schemas.openxmlformats.org/drawingml/2006/main" name="nasa.osma.sas2001">
  <a:themeElements>
    <a:clrScheme name="nasa.osma.sas200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nasa.osma.sas200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a:ln>
              <a:noFill/>
            </a:ln>
            <a:solidFill>
              <a:schemeClr val="tx1"/>
            </a:solidFill>
            <a:effectLst/>
            <a:latin typeface="Verdana" pitchFamily="-65"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a:ln>
              <a:noFill/>
            </a:ln>
            <a:solidFill>
              <a:schemeClr val="tx1"/>
            </a:solidFill>
            <a:effectLst/>
            <a:latin typeface="Verdana" pitchFamily="-65" charset="0"/>
          </a:defRPr>
        </a:defPPr>
      </a:lstStyle>
    </a:lnDef>
  </a:objectDefaults>
  <a:extraClrSchemeLst>
    <a:extraClrScheme>
      <a:clrScheme name="nasa.osma.sas200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nasa.osma.sas200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nasa.osma.sas200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nasa.osma.sas200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asa.osma.sas200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nasa.osma.sas200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nasa.osma.sas200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C:\cross\papers\NASA.OSMA.SAS'01\nasa.osma.sas2001.ppt</Template>
  <TotalTime>8710</TotalTime>
  <Words>2499</Words>
  <Application>Microsoft Office PowerPoint</Application>
  <PresentationFormat>Widescreen</PresentationFormat>
  <Paragraphs>315</Paragraphs>
  <Slides>36</Slides>
  <Notes>34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36</vt:i4>
      </vt:variant>
    </vt:vector>
  </HeadingPairs>
  <TitlesOfParts>
    <vt:vector size="47" baseType="lpstr">
      <vt:lpstr>Monaco</vt:lpstr>
      <vt:lpstr>Monotype Sorts</vt:lpstr>
      <vt:lpstr>ＭＳ Ｐゴシック</vt:lpstr>
      <vt:lpstr>ＭＳ Ｐゴシック</vt:lpstr>
      <vt:lpstr>Arial</vt:lpstr>
      <vt:lpstr>Calibri</vt:lpstr>
      <vt:lpstr>Courier New</vt:lpstr>
      <vt:lpstr>Gill Sans MT</vt:lpstr>
      <vt:lpstr>Times New Roman</vt:lpstr>
      <vt:lpstr>Verdana</vt:lpstr>
      <vt:lpstr>nasa.osma.sas2001</vt:lpstr>
      <vt:lpstr>PowerPoint Presentation</vt:lpstr>
      <vt:lpstr>Review: IPC Model - Shared Memory</vt:lpstr>
      <vt:lpstr>PowerPoint Presentation</vt:lpstr>
      <vt:lpstr>An Example: the soda machine</vt:lpstr>
      <vt:lpstr>Bounded-Buffer – Shared-Memory Solution</vt:lpstr>
      <vt:lpstr>Code for the producer process.</vt:lpstr>
      <vt:lpstr>PowerPoint Presentation</vt:lpstr>
      <vt:lpstr>Review: What issue hasn’t been addressed in the above producer-consumer solution?</vt:lpstr>
      <vt:lpstr>COMP7500/7506  Advanced Operating Systems</vt:lpstr>
      <vt:lpstr>PowerPoint Presentation</vt:lpstr>
      <vt:lpstr>PowerPoint Presentation</vt:lpstr>
      <vt:lpstr>IPC using Message Queues</vt:lpstr>
      <vt:lpstr>PowerPoint Presentation</vt:lpstr>
      <vt:lpstr>PowerPoint Presentation</vt:lpstr>
      <vt:lpstr>PowerPoint Presentation</vt:lpstr>
      <vt:lpstr>Exercise  1: What are the basic two operations of a message passing system?</vt:lpstr>
      <vt:lpstr>PowerPoint Presentation</vt:lpstr>
      <vt:lpstr>PowerPoint Presentation</vt:lpstr>
      <vt:lpstr>PowerPoint Presentation</vt:lpstr>
      <vt:lpstr>Exercise  2 (Review): Please extend the following prototypes.  send(message)  receive(message)</vt:lpstr>
      <vt:lpstr>Message Passing on Shared-Memory Systems</vt:lpstr>
      <vt:lpstr>Message Passing on Shared-Memory Systems</vt:lpstr>
      <vt:lpstr>Message Passing on Distributed-Memory Systems</vt:lpstr>
      <vt:lpstr>Exercise  3 (MS Forms): Suppose you have implemented message passing on a shared-memory system and a distributed-memory system. Which system is more scalable? Why?</vt:lpstr>
      <vt:lpstr>Implementation Issues</vt:lpstr>
      <vt:lpstr>Exercise  4 (MS Forms): How should communicating processes be associated with a link in direct communication? Why?</vt:lpstr>
      <vt:lpstr>Exercise  5 (MS Forms): Is a link unidirectional or bi-directional in direct communication? Why?</vt:lpstr>
      <vt:lpstr>The Design of Direct Communication</vt:lpstr>
      <vt:lpstr>PowerPoint Presentation</vt:lpstr>
      <vt:lpstr>Exercise  6 (MS Forms): How should communicating processes be associated with a link in indirect communication?</vt:lpstr>
      <vt:lpstr>Exercise  7 (MS Forms): How many communication links should each pair of processes share?</vt:lpstr>
      <vt:lpstr>The Design of Indirect Communication</vt:lpstr>
      <vt:lpstr>PowerPoint Presentation</vt:lpstr>
      <vt:lpstr>PowerPoint Presentation</vt:lpstr>
      <vt:lpstr>Exercise  10: Mailbox Sharing</vt:lpstr>
      <vt:lpstr>Summary: IPC Model – Message Passing</vt:lpstr>
    </vt:vector>
  </TitlesOfParts>
  <Manager/>
  <Company>Auburn University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Auburn University CSSE Graduate Student Orientation</dc:title>
  <dc:subject/>
  <dc:creator>Xiao Qin</dc:creator>
  <cp:keywords/>
  <dc:description>Department of Computer Science and Software Engineering</dc:description>
  <cp:lastModifiedBy>Xiao Qin</cp:lastModifiedBy>
  <cp:revision>333</cp:revision>
  <cp:lastPrinted>2010-08-20T15:06:51Z</cp:lastPrinted>
  <dcterms:created xsi:type="dcterms:W3CDTF">2010-08-19T20:24:24Z</dcterms:created>
  <dcterms:modified xsi:type="dcterms:W3CDTF">2026-01-14T14:42:38Z</dcterms:modified>
  <cp:category/>
</cp:coreProperties>
</file>